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547871-3837-14E7-B2E6-7F990EEF3F3C}" v="19" dt="2022-09-19T12:57:28.25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699"/>
  </p:normalViewPr>
  <p:slideViewPr>
    <p:cSldViewPr>
      <p:cViewPr varScale="1">
        <p:scale>
          <a:sx n="127" d="100"/>
          <a:sy n="127" d="100"/>
        </p:scale>
        <p:origin x="1224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Walters" userId="S::richard.walters@betvictor.com::7e86fb71-a788-412e-a2bb-6c19cc537090" providerId="AD" clId="Web-{59547871-3837-14E7-B2E6-7F990EEF3F3C}"/>
    <pc:docChg chg="modSld">
      <pc:chgData name="Richard Walters" userId="S::richard.walters@betvictor.com::7e86fb71-a788-412e-a2bb-6c19cc537090" providerId="AD" clId="Web-{59547871-3837-14E7-B2E6-7F990EEF3F3C}" dt="2022-09-19T12:57:28.256" v="18"/>
      <pc:docMkLst>
        <pc:docMk/>
      </pc:docMkLst>
      <pc:sldChg chg="mod modShow">
        <pc:chgData name="Richard Walters" userId="S::richard.walters@betvictor.com::7e86fb71-a788-412e-a2bb-6c19cc537090" providerId="AD" clId="Web-{59547871-3837-14E7-B2E6-7F990EEF3F3C}" dt="2022-09-19T12:55:39.347" v="0"/>
        <pc:sldMkLst>
          <pc:docMk/>
          <pc:sldMk cId="0" sldId="258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10.176" v="1"/>
        <pc:sldMkLst>
          <pc:docMk/>
          <pc:sldMk cId="0" sldId="262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16.941" v="2"/>
        <pc:sldMkLst>
          <pc:docMk/>
          <pc:sldMk cId="0" sldId="264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21.348" v="3"/>
        <pc:sldMkLst>
          <pc:docMk/>
          <pc:sldMk cId="0" sldId="265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51.239" v="14"/>
        <pc:sldMkLst>
          <pc:docMk/>
          <pc:sldMk cId="0" sldId="266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50.614" v="13"/>
        <pc:sldMkLst>
          <pc:docMk/>
          <pc:sldMk cId="0" sldId="267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8.864" v="5"/>
        <pc:sldMkLst>
          <pc:docMk/>
          <pc:sldMk cId="0" sldId="268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8.926" v="6"/>
        <pc:sldMkLst>
          <pc:docMk/>
          <pc:sldMk cId="0" sldId="269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9.255" v="7"/>
        <pc:sldMkLst>
          <pc:docMk/>
          <pc:sldMk cId="0" sldId="270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9.489" v="8"/>
        <pc:sldMkLst>
          <pc:docMk/>
          <pc:sldMk cId="0" sldId="271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8.817" v="4"/>
        <pc:sldMkLst>
          <pc:docMk/>
          <pc:sldMk cId="0" sldId="272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9.645" v="9"/>
        <pc:sldMkLst>
          <pc:docMk/>
          <pc:sldMk cId="0" sldId="273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49.973" v="10"/>
        <pc:sldMkLst>
          <pc:docMk/>
          <pc:sldMk cId="0" sldId="274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50.302" v="11"/>
        <pc:sldMkLst>
          <pc:docMk/>
          <pc:sldMk cId="0" sldId="275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6:50.442" v="12"/>
        <pc:sldMkLst>
          <pc:docMk/>
          <pc:sldMk cId="0" sldId="276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7:09.693" v="16"/>
        <pc:sldMkLst>
          <pc:docMk/>
          <pc:sldMk cId="0" sldId="277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7:09.364" v="15"/>
        <pc:sldMkLst>
          <pc:docMk/>
          <pc:sldMk cId="0" sldId="278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7:24.318" v="17"/>
        <pc:sldMkLst>
          <pc:docMk/>
          <pc:sldMk cId="0" sldId="282"/>
        </pc:sldMkLst>
      </pc:sldChg>
      <pc:sldChg chg="mod modShow">
        <pc:chgData name="Richard Walters" userId="S::richard.walters@betvictor.com::7e86fb71-a788-412e-a2bb-6c19cc537090" providerId="AD" clId="Web-{59547871-3837-14E7-B2E6-7F990EEF3F3C}" dt="2022-09-19T12:57:28.256" v="18"/>
        <pc:sldMkLst>
          <pc:docMk/>
          <pc:sldMk cId="0" sldId="28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424" y="10267001"/>
            <a:ext cx="20093940" cy="1036319"/>
          </a:xfrm>
          <a:custGeom>
            <a:avLst/>
            <a:gdLst/>
            <a:ahLst/>
            <a:cxnLst/>
            <a:rect l="l" t="t" r="r" b="b"/>
            <a:pathLst>
              <a:path w="20093940" h="1036320">
                <a:moveTo>
                  <a:pt x="13652652" y="0"/>
                </a:moveTo>
                <a:lnTo>
                  <a:pt x="22679" y="408050"/>
                </a:lnTo>
                <a:lnTo>
                  <a:pt x="0" y="1036324"/>
                </a:lnTo>
                <a:lnTo>
                  <a:pt x="20093440" y="1036324"/>
                </a:lnTo>
                <a:lnTo>
                  <a:pt x="20093440" y="284986"/>
                </a:lnTo>
                <a:lnTo>
                  <a:pt x="13335154" y="485775"/>
                </a:lnTo>
                <a:lnTo>
                  <a:pt x="13652652" y="0"/>
                </a:lnTo>
                <a:close/>
              </a:path>
            </a:pathLst>
          </a:custGeom>
          <a:solidFill>
            <a:srgbClr val="FDEB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424" y="10267001"/>
            <a:ext cx="20093940" cy="1036319"/>
          </a:xfrm>
          <a:custGeom>
            <a:avLst/>
            <a:gdLst/>
            <a:ahLst/>
            <a:cxnLst/>
            <a:rect l="l" t="t" r="r" b="b"/>
            <a:pathLst>
              <a:path w="20093940" h="1036320">
                <a:moveTo>
                  <a:pt x="22679" y="408050"/>
                </a:moveTo>
                <a:lnTo>
                  <a:pt x="13652652" y="0"/>
                </a:lnTo>
                <a:lnTo>
                  <a:pt x="13335154" y="485775"/>
                </a:lnTo>
                <a:lnTo>
                  <a:pt x="20093440" y="284986"/>
                </a:lnTo>
                <a:lnTo>
                  <a:pt x="20093440" y="1036324"/>
                </a:lnTo>
                <a:lnTo>
                  <a:pt x="0" y="1036324"/>
                </a:lnTo>
                <a:lnTo>
                  <a:pt x="22679" y="408050"/>
                </a:lnTo>
                <a:close/>
              </a:path>
            </a:pathLst>
          </a:custGeom>
          <a:ln w="10470">
            <a:solidFill>
              <a:srgbClr val="FBEE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9086351" y="10202004"/>
            <a:ext cx="641350" cy="729615"/>
          </a:xfrm>
          <a:custGeom>
            <a:avLst/>
            <a:gdLst/>
            <a:ahLst/>
            <a:cxnLst/>
            <a:rect l="l" t="t" r="r" b="b"/>
            <a:pathLst>
              <a:path w="641350" h="729615">
                <a:moveTo>
                  <a:pt x="320398" y="0"/>
                </a:moveTo>
                <a:lnTo>
                  <a:pt x="273053" y="3429"/>
                </a:lnTo>
                <a:lnTo>
                  <a:pt x="227864" y="13392"/>
                </a:lnTo>
                <a:lnTo>
                  <a:pt x="185328" y="29399"/>
                </a:lnTo>
                <a:lnTo>
                  <a:pt x="145939" y="50960"/>
                </a:lnTo>
                <a:lnTo>
                  <a:pt x="110195" y="77586"/>
                </a:lnTo>
                <a:lnTo>
                  <a:pt x="78589" y="108788"/>
                </a:lnTo>
                <a:lnTo>
                  <a:pt x="51619" y="144078"/>
                </a:lnTo>
                <a:lnTo>
                  <a:pt x="29779" y="182964"/>
                </a:lnTo>
                <a:lnTo>
                  <a:pt x="13565" y="224958"/>
                </a:lnTo>
                <a:lnTo>
                  <a:pt x="3474" y="269572"/>
                </a:lnTo>
                <a:lnTo>
                  <a:pt x="0" y="316314"/>
                </a:lnTo>
                <a:lnTo>
                  <a:pt x="3861" y="365570"/>
                </a:lnTo>
                <a:lnTo>
                  <a:pt x="15057" y="412425"/>
                </a:lnTo>
                <a:lnTo>
                  <a:pt x="33007" y="456305"/>
                </a:lnTo>
                <a:lnTo>
                  <a:pt x="57127" y="496636"/>
                </a:lnTo>
                <a:lnTo>
                  <a:pt x="86837" y="532843"/>
                </a:lnTo>
                <a:lnTo>
                  <a:pt x="121553" y="564352"/>
                </a:lnTo>
                <a:lnTo>
                  <a:pt x="160695" y="590587"/>
                </a:lnTo>
                <a:lnTo>
                  <a:pt x="205815" y="611751"/>
                </a:lnTo>
                <a:lnTo>
                  <a:pt x="123179" y="729600"/>
                </a:lnTo>
                <a:lnTo>
                  <a:pt x="164188" y="713982"/>
                </a:lnTo>
                <a:lnTo>
                  <a:pt x="245970" y="682053"/>
                </a:lnTo>
                <a:lnTo>
                  <a:pt x="287090" y="666817"/>
                </a:lnTo>
                <a:lnTo>
                  <a:pt x="332141" y="651103"/>
                </a:lnTo>
                <a:lnTo>
                  <a:pt x="377303" y="635060"/>
                </a:lnTo>
                <a:lnTo>
                  <a:pt x="421707" y="617516"/>
                </a:lnTo>
                <a:lnTo>
                  <a:pt x="464482" y="597299"/>
                </a:lnTo>
                <a:lnTo>
                  <a:pt x="504757" y="573238"/>
                </a:lnTo>
                <a:lnTo>
                  <a:pt x="541662" y="544160"/>
                </a:lnTo>
                <a:lnTo>
                  <a:pt x="574328" y="508895"/>
                </a:lnTo>
                <a:lnTo>
                  <a:pt x="605192" y="461169"/>
                </a:lnTo>
                <a:lnTo>
                  <a:pt x="626891" y="408762"/>
                </a:lnTo>
                <a:lnTo>
                  <a:pt x="637311" y="363049"/>
                </a:lnTo>
                <a:lnTo>
                  <a:pt x="640797" y="316314"/>
                </a:lnTo>
                <a:lnTo>
                  <a:pt x="637323" y="269572"/>
                </a:lnTo>
                <a:lnTo>
                  <a:pt x="627232" y="224958"/>
                </a:lnTo>
                <a:lnTo>
                  <a:pt x="611019" y="182964"/>
                </a:lnTo>
                <a:lnTo>
                  <a:pt x="589180" y="144078"/>
                </a:lnTo>
                <a:lnTo>
                  <a:pt x="562211" y="108788"/>
                </a:lnTo>
                <a:lnTo>
                  <a:pt x="530606" y="77586"/>
                </a:lnTo>
                <a:lnTo>
                  <a:pt x="494861" y="50960"/>
                </a:lnTo>
                <a:lnTo>
                  <a:pt x="455473" y="29399"/>
                </a:lnTo>
                <a:lnTo>
                  <a:pt x="412936" y="13392"/>
                </a:lnTo>
                <a:lnTo>
                  <a:pt x="367746" y="3429"/>
                </a:lnTo>
                <a:lnTo>
                  <a:pt x="320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9145853" y="10260343"/>
            <a:ext cx="518159" cy="518159"/>
          </a:xfrm>
          <a:custGeom>
            <a:avLst/>
            <a:gdLst/>
            <a:ahLst/>
            <a:cxnLst/>
            <a:rect l="l" t="t" r="r" b="b"/>
            <a:pathLst>
              <a:path w="518159" h="518159">
                <a:moveTo>
                  <a:pt x="259007" y="0"/>
                </a:moveTo>
                <a:lnTo>
                  <a:pt x="212451" y="4173"/>
                </a:lnTo>
                <a:lnTo>
                  <a:pt x="168632" y="16204"/>
                </a:lnTo>
                <a:lnTo>
                  <a:pt x="128283" y="35362"/>
                </a:lnTo>
                <a:lnTo>
                  <a:pt x="92133" y="60916"/>
                </a:lnTo>
                <a:lnTo>
                  <a:pt x="60916" y="92133"/>
                </a:lnTo>
                <a:lnTo>
                  <a:pt x="35362" y="128283"/>
                </a:lnTo>
                <a:lnTo>
                  <a:pt x="16204" y="168632"/>
                </a:lnTo>
                <a:lnTo>
                  <a:pt x="4173" y="212451"/>
                </a:lnTo>
                <a:lnTo>
                  <a:pt x="0" y="259007"/>
                </a:lnTo>
                <a:lnTo>
                  <a:pt x="4173" y="305563"/>
                </a:lnTo>
                <a:lnTo>
                  <a:pt x="16204" y="349382"/>
                </a:lnTo>
                <a:lnTo>
                  <a:pt x="35362" y="389732"/>
                </a:lnTo>
                <a:lnTo>
                  <a:pt x="60916" y="425881"/>
                </a:lnTo>
                <a:lnTo>
                  <a:pt x="92133" y="457099"/>
                </a:lnTo>
                <a:lnTo>
                  <a:pt x="128283" y="482652"/>
                </a:lnTo>
                <a:lnTo>
                  <a:pt x="168632" y="501811"/>
                </a:lnTo>
                <a:lnTo>
                  <a:pt x="212451" y="513842"/>
                </a:lnTo>
                <a:lnTo>
                  <a:pt x="259007" y="518015"/>
                </a:lnTo>
                <a:lnTo>
                  <a:pt x="305563" y="513842"/>
                </a:lnTo>
                <a:lnTo>
                  <a:pt x="349382" y="501811"/>
                </a:lnTo>
                <a:lnTo>
                  <a:pt x="389732" y="482652"/>
                </a:lnTo>
                <a:lnTo>
                  <a:pt x="425881" y="457099"/>
                </a:lnTo>
                <a:lnTo>
                  <a:pt x="457099" y="425881"/>
                </a:lnTo>
                <a:lnTo>
                  <a:pt x="482652" y="389732"/>
                </a:lnTo>
                <a:lnTo>
                  <a:pt x="501811" y="349382"/>
                </a:lnTo>
                <a:lnTo>
                  <a:pt x="513842" y="305563"/>
                </a:lnTo>
                <a:lnTo>
                  <a:pt x="518015" y="259007"/>
                </a:lnTo>
                <a:lnTo>
                  <a:pt x="513842" y="212451"/>
                </a:lnTo>
                <a:lnTo>
                  <a:pt x="501811" y="168632"/>
                </a:lnTo>
                <a:lnTo>
                  <a:pt x="482652" y="128283"/>
                </a:lnTo>
                <a:lnTo>
                  <a:pt x="457099" y="92133"/>
                </a:lnTo>
                <a:lnTo>
                  <a:pt x="425881" y="60916"/>
                </a:lnTo>
                <a:lnTo>
                  <a:pt x="389732" y="35362"/>
                </a:lnTo>
                <a:lnTo>
                  <a:pt x="349382" y="16204"/>
                </a:lnTo>
                <a:lnTo>
                  <a:pt x="305563" y="4173"/>
                </a:lnTo>
                <a:lnTo>
                  <a:pt x="2590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90026" y="4416480"/>
            <a:ext cx="9524047" cy="14234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250" b="0" i="0">
                <a:solidFill>
                  <a:srgbClr val="FFEC00"/>
                </a:solidFill>
                <a:latin typeface="Gotham"/>
                <a:cs typeface="Gotha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chemeClr val="tx1"/>
                </a:solidFill>
                <a:latin typeface="Gotham"/>
                <a:cs typeface="Gotha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424" y="10267001"/>
            <a:ext cx="20093940" cy="1036319"/>
          </a:xfrm>
          <a:custGeom>
            <a:avLst/>
            <a:gdLst/>
            <a:ahLst/>
            <a:cxnLst/>
            <a:rect l="l" t="t" r="r" b="b"/>
            <a:pathLst>
              <a:path w="20093940" h="1036320">
                <a:moveTo>
                  <a:pt x="13652652" y="0"/>
                </a:moveTo>
                <a:lnTo>
                  <a:pt x="22679" y="408050"/>
                </a:lnTo>
                <a:lnTo>
                  <a:pt x="0" y="1036324"/>
                </a:lnTo>
                <a:lnTo>
                  <a:pt x="20093440" y="1036324"/>
                </a:lnTo>
                <a:lnTo>
                  <a:pt x="20093440" y="284986"/>
                </a:lnTo>
                <a:lnTo>
                  <a:pt x="13335154" y="485775"/>
                </a:lnTo>
                <a:lnTo>
                  <a:pt x="13652652" y="0"/>
                </a:lnTo>
                <a:close/>
              </a:path>
            </a:pathLst>
          </a:custGeom>
          <a:solidFill>
            <a:srgbClr val="FDEB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424" y="10267001"/>
            <a:ext cx="20093940" cy="1036319"/>
          </a:xfrm>
          <a:custGeom>
            <a:avLst/>
            <a:gdLst/>
            <a:ahLst/>
            <a:cxnLst/>
            <a:rect l="l" t="t" r="r" b="b"/>
            <a:pathLst>
              <a:path w="20093940" h="1036320">
                <a:moveTo>
                  <a:pt x="22679" y="408050"/>
                </a:moveTo>
                <a:lnTo>
                  <a:pt x="13652652" y="0"/>
                </a:lnTo>
                <a:lnTo>
                  <a:pt x="13335154" y="485775"/>
                </a:lnTo>
                <a:lnTo>
                  <a:pt x="20093440" y="284986"/>
                </a:lnTo>
                <a:lnTo>
                  <a:pt x="20093440" y="1036324"/>
                </a:lnTo>
                <a:lnTo>
                  <a:pt x="0" y="1036324"/>
                </a:lnTo>
                <a:lnTo>
                  <a:pt x="22679" y="408050"/>
                </a:lnTo>
                <a:close/>
              </a:path>
            </a:pathLst>
          </a:custGeom>
          <a:ln w="10470">
            <a:solidFill>
              <a:srgbClr val="FBEE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9086351" y="10202004"/>
            <a:ext cx="641350" cy="729615"/>
          </a:xfrm>
          <a:custGeom>
            <a:avLst/>
            <a:gdLst/>
            <a:ahLst/>
            <a:cxnLst/>
            <a:rect l="l" t="t" r="r" b="b"/>
            <a:pathLst>
              <a:path w="641350" h="729615">
                <a:moveTo>
                  <a:pt x="320398" y="0"/>
                </a:moveTo>
                <a:lnTo>
                  <a:pt x="273053" y="3429"/>
                </a:lnTo>
                <a:lnTo>
                  <a:pt x="227864" y="13392"/>
                </a:lnTo>
                <a:lnTo>
                  <a:pt x="185328" y="29399"/>
                </a:lnTo>
                <a:lnTo>
                  <a:pt x="145939" y="50960"/>
                </a:lnTo>
                <a:lnTo>
                  <a:pt x="110195" y="77586"/>
                </a:lnTo>
                <a:lnTo>
                  <a:pt x="78589" y="108788"/>
                </a:lnTo>
                <a:lnTo>
                  <a:pt x="51619" y="144078"/>
                </a:lnTo>
                <a:lnTo>
                  <a:pt x="29779" y="182964"/>
                </a:lnTo>
                <a:lnTo>
                  <a:pt x="13565" y="224958"/>
                </a:lnTo>
                <a:lnTo>
                  <a:pt x="3474" y="269572"/>
                </a:lnTo>
                <a:lnTo>
                  <a:pt x="0" y="316314"/>
                </a:lnTo>
                <a:lnTo>
                  <a:pt x="3861" y="365570"/>
                </a:lnTo>
                <a:lnTo>
                  <a:pt x="15057" y="412425"/>
                </a:lnTo>
                <a:lnTo>
                  <a:pt x="33007" y="456305"/>
                </a:lnTo>
                <a:lnTo>
                  <a:pt x="57127" y="496636"/>
                </a:lnTo>
                <a:lnTo>
                  <a:pt x="86837" y="532843"/>
                </a:lnTo>
                <a:lnTo>
                  <a:pt x="121553" y="564352"/>
                </a:lnTo>
                <a:lnTo>
                  <a:pt x="160695" y="590587"/>
                </a:lnTo>
                <a:lnTo>
                  <a:pt x="205815" y="611751"/>
                </a:lnTo>
                <a:lnTo>
                  <a:pt x="123179" y="729600"/>
                </a:lnTo>
                <a:lnTo>
                  <a:pt x="164188" y="713982"/>
                </a:lnTo>
                <a:lnTo>
                  <a:pt x="245970" y="682053"/>
                </a:lnTo>
                <a:lnTo>
                  <a:pt x="287090" y="666817"/>
                </a:lnTo>
                <a:lnTo>
                  <a:pt x="332141" y="651103"/>
                </a:lnTo>
                <a:lnTo>
                  <a:pt x="377303" y="635060"/>
                </a:lnTo>
                <a:lnTo>
                  <a:pt x="421707" y="617516"/>
                </a:lnTo>
                <a:lnTo>
                  <a:pt x="464482" y="597299"/>
                </a:lnTo>
                <a:lnTo>
                  <a:pt x="504757" y="573238"/>
                </a:lnTo>
                <a:lnTo>
                  <a:pt x="541662" y="544160"/>
                </a:lnTo>
                <a:lnTo>
                  <a:pt x="574328" y="508895"/>
                </a:lnTo>
                <a:lnTo>
                  <a:pt x="605192" y="461169"/>
                </a:lnTo>
                <a:lnTo>
                  <a:pt x="626891" y="408762"/>
                </a:lnTo>
                <a:lnTo>
                  <a:pt x="637311" y="363049"/>
                </a:lnTo>
                <a:lnTo>
                  <a:pt x="640797" y="316314"/>
                </a:lnTo>
                <a:lnTo>
                  <a:pt x="637323" y="269572"/>
                </a:lnTo>
                <a:lnTo>
                  <a:pt x="627232" y="224958"/>
                </a:lnTo>
                <a:lnTo>
                  <a:pt x="611019" y="182964"/>
                </a:lnTo>
                <a:lnTo>
                  <a:pt x="589180" y="144078"/>
                </a:lnTo>
                <a:lnTo>
                  <a:pt x="562211" y="108788"/>
                </a:lnTo>
                <a:lnTo>
                  <a:pt x="530606" y="77586"/>
                </a:lnTo>
                <a:lnTo>
                  <a:pt x="494861" y="50960"/>
                </a:lnTo>
                <a:lnTo>
                  <a:pt x="455473" y="29399"/>
                </a:lnTo>
                <a:lnTo>
                  <a:pt x="412936" y="13392"/>
                </a:lnTo>
                <a:lnTo>
                  <a:pt x="367746" y="3429"/>
                </a:lnTo>
                <a:lnTo>
                  <a:pt x="320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9145853" y="10260343"/>
            <a:ext cx="518159" cy="518159"/>
          </a:xfrm>
          <a:custGeom>
            <a:avLst/>
            <a:gdLst/>
            <a:ahLst/>
            <a:cxnLst/>
            <a:rect l="l" t="t" r="r" b="b"/>
            <a:pathLst>
              <a:path w="518159" h="518159">
                <a:moveTo>
                  <a:pt x="259007" y="0"/>
                </a:moveTo>
                <a:lnTo>
                  <a:pt x="212451" y="4173"/>
                </a:lnTo>
                <a:lnTo>
                  <a:pt x="168632" y="16204"/>
                </a:lnTo>
                <a:lnTo>
                  <a:pt x="128283" y="35362"/>
                </a:lnTo>
                <a:lnTo>
                  <a:pt x="92133" y="60916"/>
                </a:lnTo>
                <a:lnTo>
                  <a:pt x="60916" y="92133"/>
                </a:lnTo>
                <a:lnTo>
                  <a:pt x="35362" y="128283"/>
                </a:lnTo>
                <a:lnTo>
                  <a:pt x="16204" y="168632"/>
                </a:lnTo>
                <a:lnTo>
                  <a:pt x="4173" y="212451"/>
                </a:lnTo>
                <a:lnTo>
                  <a:pt x="0" y="259007"/>
                </a:lnTo>
                <a:lnTo>
                  <a:pt x="4173" y="305563"/>
                </a:lnTo>
                <a:lnTo>
                  <a:pt x="16204" y="349382"/>
                </a:lnTo>
                <a:lnTo>
                  <a:pt x="35362" y="389732"/>
                </a:lnTo>
                <a:lnTo>
                  <a:pt x="60916" y="425881"/>
                </a:lnTo>
                <a:lnTo>
                  <a:pt x="92133" y="457099"/>
                </a:lnTo>
                <a:lnTo>
                  <a:pt x="128283" y="482652"/>
                </a:lnTo>
                <a:lnTo>
                  <a:pt x="168632" y="501811"/>
                </a:lnTo>
                <a:lnTo>
                  <a:pt x="212451" y="513842"/>
                </a:lnTo>
                <a:lnTo>
                  <a:pt x="259007" y="518015"/>
                </a:lnTo>
                <a:lnTo>
                  <a:pt x="305563" y="513842"/>
                </a:lnTo>
                <a:lnTo>
                  <a:pt x="349382" y="501811"/>
                </a:lnTo>
                <a:lnTo>
                  <a:pt x="389732" y="482652"/>
                </a:lnTo>
                <a:lnTo>
                  <a:pt x="425881" y="457099"/>
                </a:lnTo>
                <a:lnTo>
                  <a:pt x="457099" y="425881"/>
                </a:lnTo>
                <a:lnTo>
                  <a:pt x="482652" y="389732"/>
                </a:lnTo>
                <a:lnTo>
                  <a:pt x="501811" y="349382"/>
                </a:lnTo>
                <a:lnTo>
                  <a:pt x="513842" y="305563"/>
                </a:lnTo>
                <a:lnTo>
                  <a:pt x="518015" y="259007"/>
                </a:lnTo>
                <a:lnTo>
                  <a:pt x="513842" y="212451"/>
                </a:lnTo>
                <a:lnTo>
                  <a:pt x="501811" y="168632"/>
                </a:lnTo>
                <a:lnTo>
                  <a:pt x="482652" y="128283"/>
                </a:lnTo>
                <a:lnTo>
                  <a:pt x="457099" y="92133"/>
                </a:lnTo>
                <a:lnTo>
                  <a:pt x="425881" y="60916"/>
                </a:lnTo>
                <a:lnTo>
                  <a:pt x="389732" y="35362"/>
                </a:lnTo>
                <a:lnTo>
                  <a:pt x="349382" y="16204"/>
                </a:lnTo>
                <a:lnTo>
                  <a:pt x="305563" y="4173"/>
                </a:lnTo>
                <a:lnTo>
                  <a:pt x="2590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chemeClr val="tx1"/>
                </a:solidFill>
                <a:latin typeface="Gotham"/>
                <a:cs typeface="Gotha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5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9086351" y="10202004"/>
            <a:ext cx="641350" cy="729615"/>
          </a:xfrm>
          <a:custGeom>
            <a:avLst/>
            <a:gdLst/>
            <a:ahLst/>
            <a:cxnLst/>
            <a:rect l="l" t="t" r="r" b="b"/>
            <a:pathLst>
              <a:path w="641350" h="729615">
                <a:moveTo>
                  <a:pt x="320398" y="0"/>
                </a:moveTo>
                <a:lnTo>
                  <a:pt x="273053" y="3429"/>
                </a:lnTo>
                <a:lnTo>
                  <a:pt x="227864" y="13392"/>
                </a:lnTo>
                <a:lnTo>
                  <a:pt x="185328" y="29399"/>
                </a:lnTo>
                <a:lnTo>
                  <a:pt x="145939" y="50960"/>
                </a:lnTo>
                <a:lnTo>
                  <a:pt x="110195" y="77586"/>
                </a:lnTo>
                <a:lnTo>
                  <a:pt x="78589" y="108788"/>
                </a:lnTo>
                <a:lnTo>
                  <a:pt x="51619" y="144078"/>
                </a:lnTo>
                <a:lnTo>
                  <a:pt x="29779" y="182964"/>
                </a:lnTo>
                <a:lnTo>
                  <a:pt x="13565" y="224958"/>
                </a:lnTo>
                <a:lnTo>
                  <a:pt x="3474" y="269572"/>
                </a:lnTo>
                <a:lnTo>
                  <a:pt x="0" y="316314"/>
                </a:lnTo>
                <a:lnTo>
                  <a:pt x="3861" y="365570"/>
                </a:lnTo>
                <a:lnTo>
                  <a:pt x="15057" y="412425"/>
                </a:lnTo>
                <a:lnTo>
                  <a:pt x="33007" y="456305"/>
                </a:lnTo>
                <a:lnTo>
                  <a:pt x="57127" y="496636"/>
                </a:lnTo>
                <a:lnTo>
                  <a:pt x="86837" y="532843"/>
                </a:lnTo>
                <a:lnTo>
                  <a:pt x="121553" y="564352"/>
                </a:lnTo>
                <a:lnTo>
                  <a:pt x="160695" y="590587"/>
                </a:lnTo>
                <a:lnTo>
                  <a:pt x="205815" y="611751"/>
                </a:lnTo>
                <a:lnTo>
                  <a:pt x="123179" y="729600"/>
                </a:lnTo>
                <a:lnTo>
                  <a:pt x="164188" y="713982"/>
                </a:lnTo>
                <a:lnTo>
                  <a:pt x="245970" y="682053"/>
                </a:lnTo>
                <a:lnTo>
                  <a:pt x="287090" y="666817"/>
                </a:lnTo>
                <a:lnTo>
                  <a:pt x="332141" y="651103"/>
                </a:lnTo>
                <a:lnTo>
                  <a:pt x="377303" y="635060"/>
                </a:lnTo>
                <a:lnTo>
                  <a:pt x="421707" y="617516"/>
                </a:lnTo>
                <a:lnTo>
                  <a:pt x="464482" y="597299"/>
                </a:lnTo>
                <a:lnTo>
                  <a:pt x="504757" y="573238"/>
                </a:lnTo>
                <a:lnTo>
                  <a:pt x="541662" y="544160"/>
                </a:lnTo>
                <a:lnTo>
                  <a:pt x="574328" y="508895"/>
                </a:lnTo>
                <a:lnTo>
                  <a:pt x="605192" y="461169"/>
                </a:lnTo>
                <a:lnTo>
                  <a:pt x="626891" y="408762"/>
                </a:lnTo>
                <a:lnTo>
                  <a:pt x="637311" y="363049"/>
                </a:lnTo>
                <a:lnTo>
                  <a:pt x="640797" y="316314"/>
                </a:lnTo>
                <a:lnTo>
                  <a:pt x="637323" y="269572"/>
                </a:lnTo>
                <a:lnTo>
                  <a:pt x="627232" y="224958"/>
                </a:lnTo>
                <a:lnTo>
                  <a:pt x="611019" y="182964"/>
                </a:lnTo>
                <a:lnTo>
                  <a:pt x="589180" y="144078"/>
                </a:lnTo>
                <a:lnTo>
                  <a:pt x="562211" y="108788"/>
                </a:lnTo>
                <a:lnTo>
                  <a:pt x="530606" y="77586"/>
                </a:lnTo>
                <a:lnTo>
                  <a:pt x="494861" y="50960"/>
                </a:lnTo>
                <a:lnTo>
                  <a:pt x="455473" y="29399"/>
                </a:lnTo>
                <a:lnTo>
                  <a:pt x="412936" y="13392"/>
                </a:lnTo>
                <a:lnTo>
                  <a:pt x="367746" y="3429"/>
                </a:lnTo>
                <a:lnTo>
                  <a:pt x="320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9145853" y="10260344"/>
            <a:ext cx="518159" cy="518159"/>
          </a:xfrm>
          <a:custGeom>
            <a:avLst/>
            <a:gdLst/>
            <a:ahLst/>
            <a:cxnLst/>
            <a:rect l="l" t="t" r="r" b="b"/>
            <a:pathLst>
              <a:path w="518159" h="518159">
                <a:moveTo>
                  <a:pt x="259007" y="0"/>
                </a:moveTo>
                <a:lnTo>
                  <a:pt x="212451" y="4173"/>
                </a:lnTo>
                <a:lnTo>
                  <a:pt x="168632" y="16204"/>
                </a:lnTo>
                <a:lnTo>
                  <a:pt x="128283" y="35362"/>
                </a:lnTo>
                <a:lnTo>
                  <a:pt x="92133" y="60916"/>
                </a:lnTo>
                <a:lnTo>
                  <a:pt x="60916" y="92133"/>
                </a:lnTo>
                <a:lnTo>
                  <a:pt x="35362" y="128283"/>
                </a:lnTo>
                <a:lnTo>
                  <a:pt x="16204" y="168632"/>
                </a:lnTo>
                <a:lnTo>
                  <a:pt x="4173" y="212451"/>
                </a:lnTo>
                <a:lnTo>
                  <a:pt x="0" y="259007"/>
                </a:lnTo>
                <a:lnTo>
                  <a:pt x="4173" y="305563"/>
                </a:lnTo>
                <a:lnTo>
                  <a:pt x="16204" y="349382"/>
                </a:lnTo>
                <a:lnTo>
                  <a:pt x="35362" y="389732"/>
                </a:lnTo>
                <a:lnTo>
                  <a:pt x="60916" y="425881"/>
                </a:lnTo>
                <a:lnTo>
                  <a:pt x="92133" y="457099"/>
                </a:lnTo>
                <a:lnTo>
                  <a:pt x="128283" y="482652"/>
                </a:lnTo>
                <a:lnTo>
                  <a:pt x="168632" y="501811"/>
                </a:lnTo>
                <a:lnTo>
                  <a:pt x="212451" y="513842"/>
                </a:lnTo>
                <a:lnTo>
                  <a:pt x="259007" y="518015"/>
                </a:lnTo>
                <a:lnTo>
                  <a:pt x="305563" y="513842"/>
                </a:lnTo>
                <a:lnTo>
                  <a:pt x="349382" y="501811"/>
                </a:lnTo>
                <a:lnTo>
                  <a:pt x="389732" y="482652"/>
                </a:lnTo>
                <a:lnTo>
                  <a:pt x="425881" y="457099"/>
                </a:lnTo>
                <a:lnTo>
                  <a:pt x="457099" y="425881"/>
                </a:lnTo>
                <a:lnTo>
                  <a:pt x="482652" y="389732"/>
                </a:lnTo>
                <a:lnTo>
                  <a:pt x="501811" y="349382"/>
                </a:lnTo>
                <a:lnTo>
                  <a:pt x="513842" y="305563"/>
                </a:lnTo>
                <a:lnTo>
                  <a:pt x="518015" y="259007"/>
                </a:lnTo>
                <a:lnTo>
                  <a:pt x="513842" y="212451"/>
                </a:lnTo>
                <a:lnTo>
                  <a:pt x="501811" y="168632"/>
                </a:lnTo>
                <a:lnTo>
                  <a:pt x="482652" y="128283"/>
                </a:lnTo>
                <a:lnTo>
                  <a:pt x="457099" y="92133"/>
                </a:lnTo>
                <a:lnTo>
                  <a:pt x="425881" y="60916"/>
                </a:lnTo>
                <a:lnTo>
                  <a:pt x="389732" y="35362"/>
                </a:lnTo>
                <a:lnTo>
                  <a:pt x="349382" y="16204"/>
                </a:lnTo>
                <a:lnTo>
                  <a:pt x="305563" y="4173"/>
                </a:lnTo>
                <a:lnTo>
                  <a:pt x="2590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chemeClr val="tx1"/>
                </a:solidFill>
                <a:latin typeface="Gotham"/>
                <a:cs typeface="Gotha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93244" y="4416480"/>
            <a:ext cx="9517611" cy="1282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250" b="0" i="0">
                <a:solidFill>
                  <a:schemeClr val="tx1"/>
                </a:solidFill>
                <a:latin typeface="Gotham"/>
                <a:cs typeface="Gotha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206702" y="10401787"/>
            <a:ext cx="394969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Gotham-Medium"/>
                <a:cs typeface="Gotham-Medium"/>
              </a:defRPr>
            </a:lvl1pPr>
          </a:lstStyle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339876" y="10360374"/>
            <a:ext cx="116839" cy="3022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spc="5" dirty="0">
                <a:solidFill>
                  <a:srgbClr val="FFFFFF"/>
                </a:solidFill>
                <a:latin typeface="Gotham-Medium"/>
                <a:cs typeface="Gotham-Medium"/>
              </a:rPr>
              <a:t>1</a:t>
            </a:r>
            <a:endParaRPr sz="1800">
              <a:latin typeface="Gotham-Medium"/>
              <a:cs typeface="Gotham-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96471" y="4843942"/>
            <a:ext cx="638810" cy="1601470"/>
          </a:xfrm>
          <a:custGeom>
            <a:avLst/>
            <a:gdLst/>
            <a:ahLst/>
            <a:cxnLst/>
            <a:rect l="l" t="t" r="r" b="b"/>
            <a:pathLst>
              <a:path w="638810" h="1601470">
                <a:moveTo>
                  <a:pt x="142246" y="0"/>
                </a:moveTo>
                <a:lnTo>
                  <a:pt x="141482" y="475692"/>
                </a:lnTo>
                <a:lnTo>
                  <a:pt x="356" y="475461"/>
                </a:lnTo>
                <a:lnTo>
                  <a:pt x="0" y="697350"/>
                </a:lnTo>
                <a:lnTo>
                  <a:pt x="141116" y="697580"/>
                </a:lnTo>
                <a:lnTo>
                  <a:pt x="140173" y="1287772"/>
                </a:lnTo>
                <a:lnTo>
                  <a:pt x="141922" y="1362283"/>
                </a:lnTo>
                <a:lnTo>
                  <a:pt x="147421" y="1425216"/>
                </a:lnTo>
                <a:lnTo>
                  <a:pt x="156671" y="1476564"/>
                </a:lnTo>
                <a:lnTo>
                  <a:pt x="169671" y="1516320"/>
                </a:lnTo>
                <a:lnTo>
                  <a:pt x="211372" y="1564666"/>
                </a:lnTo>
                <a:lnTo>
                  <a:pt x="248994" y="1580404"/>
                </a:lnTo>
                <a:lnTo>
                  <a:pt x="299281" y="1591685"/>
                </a:lnTo>
                <a:lnTo>
                  <a:pt x="362222" y="1598509"/>
                </a:lnTo>
                <a:lnTo>
                  <a:pt x="437808" y="1600872"/>
                </a:lnTo>
                <a:lnTo>
                  <a:pt x="638095" y="1601197"/>
                </a:lnTo>
                <a:lnTo>
                  <a:pt x="638441" y="1383884"/>
                </a:lnTo>
                <a:lnTo>
                  <a:pt x="579291" y="1383790"/>
                </a:lnTo>
                <a:lnTo>
                  <a:pt x="552679" y="1382754"/>
                </a:lnTo>
                <a:lnTo>
                  <a:pt x="510593" y="1374716"/>
                </a:lnTo>
                <a:lnTo>
                  <a:pt x="478177" y="1354112"/>
                </a:lnTo>
                <a:lnTo>
                  <a:pt x="458911" y="1314050"/>
                </a:lnTo>
                <a:lnTo>
                  <a:pt x="456541" y="1287573"/>
                </a:lnTo>
                <a:lnTo>
                  <a:pt x="457483" y="698093"/>
                </a:lnTo>
                <a:lnTo>
                  <a:pt x="628179" y="698366"/>
                </a:lnTo>
                <a:lnTo>
                  <a:pt x="628535" y="476477"/>
                </a:lnTo>
                <a:lnTo>
                  <a:pt x="457839" y="476205"/>
                </a:lnTo>
                <a:lnTo>
                  <a:pt x="458603" y="513"/>
                </a:lnTo>
                <a:lnTo>
                  <a:pt x="142246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28203" y="5277717"/>
            <a:ext cx="743585" cy="1186815"/>
          </a:xfrm>
          <a:custGeom>
            <a:avLst/>
            <a:gdLst/>
            <a:ahLst/>
            <a:cxnLst/>
            <a:rect l="l" t="t" r="r" b="b"/>
            <a:pathLst>
              <a:path w="743585" h="1186814">
                <a:moveTo>
                  <a:pt x="735215" y="201166"/>
                </a:moveTo>
                <a:lnTo>
                  <a:pt x="373412" y="201166"/>
                </a:lnTo>
                <a:lnTo>
                  <a:pt x="385917" y="202190"/>
                </a:lnTo>
                <a:lnTo>
                  <a:pt x="396769" y="205216"/>
                </a:lnTo>
                <a:lnTo>
                  <a:pt x="423436" y="237263"/>
                </a:lnTo>
                <a:lnTo>
                  <a:pt x="426720" y="265122"/>
                </a:lnTo>
                <a:lnTo>
                  <a:pt x="426552" y="374606"/>
                </a:lnTo>
                <a:lnTo>
                  <a:pt x="402822" y="439366"/>
                </a:lnTo>
                <a:lnTo>
                  <a:pt x="373239" y="464662"/>
                </a:lnTo>
                <a:lnTo>
                  <a:pt x="331832" y="489006"/>
                </a:lnTo>
                <a:lnTo>
                  <a:pt x="278589" y="515226"/>
                </a:lnTo>
                <a:lnTo>
                  <a:pt x="213501" y="546150"/>
                </a:lnTo>
                <a:lnTo>
                  <a:pt x="163574" y="573185"/>
                </a:lnTo>
                <a:lnTo>
                  <a:pt x="120297" y="602847"/>
                </a:lnTo>
                <a:lnTo>
                  <a:pt x="83670" y="634814"/>
                </a:lnTo>
                <a:lnTo>
                  <a:pt x="53692" y="668762"/>
                </a:lnTo>
                <a:lnTo>
                  <a:pt x="30362" y="704368"/>
                </a:lnTo>
                <a:lnTo>
                  <a:pt x="13681" y="741308"/>
                </a:lnTo>
                <a:lnTo>
                  <a:pt x="3648" y="779261"/>
                </a:lnTo>
                <a:lnTo>
                  <a:pt x="261" y="817901"/>
                </a:lnTo>
                <a:lnTo>
                  <a:pt x="0" y="982284"/>
                </a:lnTo>
                <a:lnTo>
                  <a:pt x="3618" y="1030473"/>
                </a:lnTo>
                <a:lnTo>
                  <a:pt x="14650" y="1072095"/>
                </a:lnTo>
                <a:lnTo>
                  <a:pt x="33096" y="1107140"/>
                </a:lnTo>
                <a:lnTo>
                  <a:pt x="58961" y="1135598"/>
                </a:lnTo>
                <a:lnTo>
                  <a:pt x="93601" y="1157664"/>
                </a:lnTo>
                <a:lnTo>
                  <a:pt x="138519" y="1173470"/>
                </a:lnTo>
                <a:lnTo>
                  <a:pt x="193701" y="1183007"/>
                </a:lnTo>
                <a:lnTo>
                  <a:pt x="259133" y="1186267"/>
                </a:lnTo>
                <a:lnTo>
                  <a:pt x="299893" y="1185535"/>
                </a:lnTo>
                <a:lnTo>
                  <a:pt x="366467" y="1179323"/>
                </a:lnTo>
                <a:lnTo>
                  <a:pt x="414130" y="1165726"/>
                </a:lnTo>
                <a:lnTo>
                  <a:pt x="448903" y="1137786"/>
                </a:lnTo>
                <a:lnTo>
                  <a:pt x="461849" y="1118018"/>
                </a:lnTo>
                <a:lnTo>
                  <a:pt x="741776" y="1118018"/>
                </a:lnTo>
                <a:lnTo>
                  <a:pt x="742033" y="957719"/>
                </a:lnTo>
                <a:lnTo>
                  <a:pt x="373297" y="957719"/>
                </a:lnTo>
                <a:lnTo>
                  <a:pt x="360421" y="956778"/>
                </a:lnTo>
                <a:lnTo>
                  <a:pt x="324761" y="934439"/>
                </a:lnTo>
                <a:lnTo>
                  <a:pt x="316535" y="898339"/>
                </a:lnTo>
                <a:lnTo>
                  <a:pt x="316670" y="800132"/>
                </a:lnTo>
                <a:lnTo>
                  <a:pt x="329553" y="752987"/>
                </a:lnTo>
                <a:lnTo>
                  <a:pt x="372544" y="719607"/>
                </a:lnTo>
                <a:lnTo>
                  <a:pt x="426028" y="701978"/>
                </a:lnTo>
                <a:lnTo>
                  <a:pt x="742443" y="701978"/>
                </a:lnTo>
                <a:lnTo>
                  <a:pt x="743129" y="274923"/>
                </a:lnTo>
                <a:lnTo>
                  <a:pt x="739208" y="217948"/>
                </a:lnTo>
                <a:lnTo>
                  <a:pt x="735215" y="201166"/>
                </a:lnTo>
                <a:close/>
              </a:path>
              <a:path w="743585" h="1186814">
                <a:moveTo>
                  <a:pt x="741776" y="1118018"/>
                </a:moveTo>
                <a:lnTo>
                  <a:pt x="461849" y="1118018"/>
                </a:lnTo>
                <a:lnTo>
                  <a:pt x="461766" y="1168320"/>
                </a:lnTo>
                <a:lnTo>
                  <a:pt x="741694" y="1168770"/>
                </a:lnTo>
                <a:lnTo>
                  <a:pt x="741776" y="1118018"/>
                </a:lnTo>
                <a:close/>
              </a:path>
              <a:path w="743585" h="1186814">
                <a:moveTo>
                  <a:pt x="742443" y="701978"/>
                </a:moveTo>
                <a:lnTo>
                  <a:pt x="426028" y="701978"/>
                </a:lnTo>
                <a:lnTo>
                  <a:pt x="425714" y="898339"/>
                </a:lnTo>
                <a:lnTo>
                  <a:pt x="424771" y="912284"/>
                </a:lnTo>
                <a:lnTo>
                  <a:pt x="402954" y="949461"/>
                </a:lnTo>
                <a:lnTo>
                  <a:pt x="373297" y="957719"/>
                </a:lnTo>
                <a:lnTo>
                  <a:pt x="742033" y="957719"/>
                </a:lnTo>
                <a:lnTo>
                  <a:pt x="742443" y="701978"/>
                </a:lnTo>
                <a:close/>
              </a:path>
              <a:path w="743585" h="1186814">
                <a:moveTo>
                  <a:pt x="390773" y="0"/>
                </a:moveTo>
                <a:lnTo>
                  <a:pt x="326396" y="2005"/>
                </a:lnTo>
                <a:lnTo>
                  <a:pt x="268028" y="8230"/>
                </a:lnTo>
                <a:lnTo>
                  <a:pt x="215671" y="18666"/>
                </a:lnTo>
                <a:lnTo>
                  <a:pt x="169328" y="33307"/>
                </a:lnTo>
                <a:lnTo>
                  <a:pt x="129001" y="52145"/>
                </a:lnTo>
                <a:lnTo>
                  <a:pt x="87146" y="81732"/>
                </a:lnTo>
                <a:lnTo>
                  <a:pt x="54576" y="117538"/>
                </a:lnTo>
                <a:lnTo>
                  <a:pt x="31288" y="159567"/>
                </a:lnTo>
                <a:lnTo>
                  <a:pt x="17281" y="207824"/>
                </a:lnTo>
                <a:lnTo>
                  <a:pt x="12554" y="262316"/>
                </a:lnTo>
                <a:lnTo>
                  <a:pt x="12355" y="383255"/>
                </a:lnTo>
                <a:lnTo>
                  <a:pt x="319623" y="383747"/>
                </a:lnTo>
                <a:lnTo>
                  <a:pt x="319812" y="265122"/>
                </a:lnTo>
                <a:lnTo>
                  <a:pt x="320804" y="250096"/>
                </a:lnTo>
                <a:lnTo>
                  <a:pt x="343676" y="210148"/>
                </a:lnTo>
                <a:lnTo>
                  <a:pt x="373412" y="201166"/>
                </a:lnTo>
                <a:lnTo>
                  <a:pt x="735215" y="201166"/>
                </a:lnTo>
                <a:lnTo>
                  <a:pt x="727260" y="167731"/>
                </a:lnTo>
                <a:lnTo>
                  <a:pt x="707290" y="124265"/>
                </a:lnTo>
                <a:lnTo>
                  <a:pt x="679301" y="87543"/>
                </a:lnTo>
                <a:lnTo>
                  <a:pt x="643299" y="57558"/>
                </a:lnTo>
                <a:lnTo>
                  <a:pt x="606286" y="36918"/>
                </a:lnTo>
                <a:lnTo>
                  <a:pt x="562522" y="20846"/>
                </a:lnTo>
                <a:lnTo>
                  <a:pt x="512012" y="9338"/>
                </a:lnTo>
                <a:lnTo>
                  <a:pt x="454761" y="2390"/>
                </a:lnTo>
                <a:lnTo>
                  <a:pt x="390773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33818" y="4846058"/>
            <a:ext cx="319405" cy="1601470"/>
          </a:xfrm>
          <a:custGeom>
            <a:avLst/>
            <a:gdLst/>
            <a:ahLst/>
            <a:cxnLst/>
            <a:rect l="l" t="t" r="r" b="b"/>
            <a:pathLst>
              <a:path w="319404" h="1601470">
                <a:moveTo>
                  <a:pt x="2565" y="0"/>
                </a:moveTo>
                <a:lnTo>
                  <a:pt x="0" y="1600694"/>
                </a:lnTo>
                <a:lnTo>
                  <a:pt x="316335" y="1601207"/>
                </a:lnTo>
                <a:lnTo>
                  <a:pt x="318901" y="513"/>
                </a:lnTo>
                <a:lnTo>
                  <a:pt x="2565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30082" y="4846863"/>
            <a:ext cx="883285" cy="1602740"/>
          </a:xfrm>
          <a:custGeom>
            <a:avLst/>
            <a:gdLst/>
            <a:ahLst/>
            <a:cxnLst/>
            <a:rect l="l" t="t" r="r" b="b"/>
            <a:pathLst>
              <a:path w="883284" h="1602739">
                <a:moveTo>
                  <a:pt x="2565" y="0"/>
                </a:moveTo>
                <a:lnTo>
                  <a:pt x="0" y="1600694"/>
                </a:lnTo>
                <a:lnTo>
                  <a:pt x="316314" y="1601207"/>
                </a:lnTo>
                <a:lnTo>
                  <a:pt x="316985" y="1187387"/>
                </a:lnTo>
                <a:lnTo>
                  <a:pt x="512078" y="1601521"/>
                </a:lnTo>
                <a:lnTo>
                  <a:pt x="883041" y="1602118"/>
                </a:lnTo>
                <a:lnTo>
                  <a:pt x="592673" y="1031706"/>
                </a:lnTo>
                <a:lnTo>
                  <a:pt x="848487" y="477367"/>
                </a:lnTo>
                <a:lnTo>
                  <a:pt x="502508" y="476812"/>
                </a:lnTo>
                <a:lnTo>
                  <a:pt x="317456" y="892695"/>
                </a:lnTo>
                <a:lnTo>
                  <a:pt x="318880" y="513"/>
                </a:lnTo>
                <a:lnTo>
                  <a:pt x="2565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63448" y="4837548"/>
            <a:ext cx="797560" cy="1630680"/>
          </a:xfrm>
          <a:custGeom>
            <a:avLst/>
            <a:gdLst/>
            <a:ahLst/>
            <a:cxnLst/>
            <a:rect l="l" t="t" r="r" b="b"/>
            <a:pathLst>
              <a:path w="797559" h="1630679">
                <a:moveTo>
                  <a:pt x="407286" y="0"/>
                </a:moveTo>
                <a:lnTo>
                  <a:pt x="347264" y="1632"/>
                </a:lnTo>
                <a:lnTo>
                  <a:pt x="292070" y="6734"/>
                </a:lnTo>
                <a:lnTo>
                  <a:pt x="241701" y="15300"/>
                </a:lnTo>
                <a:lnTo>
                  <a:pt x="196158" y="27326"/>
                </a:lnTo>
                <a:lnTo>
                  <a:pt x="155441" y="42809"/>
                </a:lnTo>
                <a:lnTo>
                  <a:pt x="119548" y="61742"/>
                </a:lnTo>
                <a:lnTo>
                  <a:pt x="88478" y="84123"/>
                </a:lnTo>
                <a:lnTo>
                  <a:pt x="57297" y="116565"/>
                </a:lnTo>
                <a:lnTo>
                  <a:pt x="33024" y="155405"/>
                </a:lnTo>
                <a:lnTo>
                  <a:pt x="15659" y="200647"/>
                </a:lnTo>
                <a:lnTo>
                  <a:pt x="5202" y="252296"/>
                </a:lnTo>
                <a:lnTo>
                  <a:pt x="1654" y="310357"/>
                </a:lnTo>
                <a:lnTo>
                  <a:pt x="1361" y="491105"/>
                </a:lnTo>
                <a:lnTo>
                  <a:pt x="6299" y="536509"/>
                </a:lnTo>
                <a:lnTo>
                  <a:pt x="21250" y="583673"/>
                </a:lnTo>
                <a:lnTo>
                  <a:pt x="46206" y="632580"/>
                </a:lnTo>
                <a:lnTo>
                  <a:pt x="81159" y="683214"/>
                </a:lnTo>
                <a:lnTo>
                  <a:pt x="116926" y="723540"/>
                </a:lnTo>
                <a:lnTo>
                  <a:pt x="150708" y="760192"/>
                </a:lnTo>
                <a:lnTo>
                  <a:pt x="195097" y="807832"/>
                </a:lnTo>
                <a:lnTo>
                  <a:pt x="250097" y="866455"/>
                </a:lnTo>
                <a:lnTo>
                  <a:pt x="321345" y="943016"/>
                </a:lnTo>
                <a:lnTo>
                  <a:pt x="355594" y="979361"/>
                </a:lnTo>
                <a:lnTo>
                  <a:pt x="388934" y="1014417"/>
                </a:lnTo>
                <a:lnTo>
                  <a:pt x="421369" y="1048187"/>
                </a:lnTo>
                <a:lnTo>
                  <a:pt x="434362" y="1069402"/>
                </a:lnTo>
                <a:lnTo>
                  <a:pt x="443614" y="1094081"/>
                </a:lnTo>
                <a:lnTo>
                  <a:pt x="449137" y="1122208"/>
                </a:lnTo>
                <a:lnTo>
                  <a:pt x="450939" y="1153765"/>
                </a:lnTo>
                <a:lnTo>
                  <a:pt x="450635" y="1344440"/>
                </a:lnTo>
                <a:lnTo>
                  <a:pt x="434049" y="1385748"/>
                </a:lnTo>
                <a:lnTo>
                  <a:pt x="384595" y="1399465"/>
                </a:lnTo>
                <a:lnTo>
                  <a:pt x="370970" y="1398508"/>
                </a:lnTo>
                <a:lnTo>
                  <a:pt x="327575" y="1376328"/>
                </a:lnTo>
                <a:lnTo>
                  <a:pt x="316377" y="1344178"/>
                </a:lnTo>
                <a:lnTo>
                  <a:pt x="316859" y="1042732"/>
                </a:lnTo>
                <a:lnTo>
                  <a:pt x="471" y="1042219"/>
                </a:lnTo>
                <a:lnTo>
                  <a:pt x="0" y="1339383"/>
                </a:lnTo>
                <a:lnTo>
                  <a:pt x="4615" y="1393129"/>
                </a:lnTo>
                <a:lnTo>
                  <a:pt x="18627" y="1442301"/>
                </a:lnTo>
                <a:lnTo>
                  <a:pt x="42024" y="1486918"/>
                </a:lnTo>
                <a:lnTo>
                  <a:pt x="74793" y="1527000"/>
                </a:lnTo>
                <a:lnTo>
                  <a:pt x="105727" y="1554361"/>
                </a:lnTo>
                <a:lnTo>
                  <a:pt x="141409" y="1577525"/>
                </a:lnTo>
                <a:lnTo>
                  <a:pt x="181838" y="1596493"/>
                </a:lnTo>
                <a:lnTo>
                  <a:pt x="227013" y="1611266"/>
                </a:lnTo>
                <a:lnTo>
                  <a:pt x="276931" y="1621846"/>
                </a:lnTo>
                <a:lnTo>
                  <a:pt x="331592" y="1628234"/>
                </a:lnTo>
                <a:lnTo>
                  <a:pt x="390993" y="1630432"/>
                </a:lnTo>
                <a:lnTo>
                  <a:pt x="453341" y="1628758"/>
                </a:lnTo>
                <a:lnTo>
                  <a:pt x="510303" y="1623531"/>
                </a:lnTo>
                <a:lnTo>
                  <a:pt x="561880" y="1614748"/>
                </a:lnTo>
                <a:lnTo>
                  <a:pt x="608072" y="1602410"/>
                </a:lnTo>
                <a:lnTo>
                  <a:pt x="648882" y="1586514"/>
                </a:lnTo>
                <a:lnTo>
                  <a:pt x="684309" y="1567060"/>
                </a:lnTo>
                <a:lnTo>
                  <a:pt x="743913" y="1510643"/>
                </a:lnTo>
                <a:lnTo>
                  <a:pt x="766933" y="1470623"/>
                </a:lnTo>
                <a:lnTo>
                  <a:pt x="783411" y="1423991"/>
                </a:lnTo>
                <a:lnTo>
                  <a:pt x="793341" y="1370753"/>
                </a:lnTo>
                <a:lnTo>
                  <a:pt x="796719" y="1310912"/>
                </a:lnTo>
                <a:lnTo>
                  <a:pt x="797043" y="1107411"/>
                </a:lnTo>
                <a:lnTo>
                  <a:pt x="792966" y="1056535"/>
                </a:lnTo>
                <a:lnTo>
                  <a:pt x="780584" y="1006786"/>
                </a:lnTo>
                <a:lnTo>
                  <a:pt x="759912" y="958167"/>
                </a:lnTo>
                <a:lnTo>
                  <a:pt x="730962" y="910684"/>
                </a:lnTo>
                <a:lnTo>
                  <a:pt x="679564" y="847718"/>
                </a:lnTo>
                <a:lnTo>
                  <a:pt x="639328" y="803357"/>
                </a:lnTo>
                <a:lnTo>
                  <a:pt x="589395" y="750395"/>
                </a:lnTo>
                <a:lnTo>
                  <a:pt x="409034" y="564872"/>
                </a:lnTo>
                <a:lnTo>
                  <a:pt x="379043" y="527692"/>
                </a:lnTo>
                <a:lnTo>
                  <a:pt x="357652" y="489961"/>
                </a:lnTo>
                <a:lnTo>
                  <a:pt x="344851" y="451669"/>
                </a:lnTo>
                <a:lnTo>
                  <a:pt x="340628" y="412804"/>
                </a:lnTo>
                <a:lnTo>
                  <a:pt x="340869" y="263217"/>
                </a:lnTo>
                <a:lnTo>
                  <a:pt x="355151" y="226432"/>
                </a:lnTo>
                <a:lnTo>
                  <a:pt x="397925" y="214977"/>
                </a:lnTo>
                <a:lnTo>
                  <a:pt x="409234" y="215786"/>
                </a:lnTo>
                <a:lnTo>
                  <a:pt x="443722" y="234710"/>
                </a:lnTo>
                <a:lnTo>
                  <a:pt x="452363" y="263405"/>
                </a:lnTo>
                <a:lnTo>
                  <a:pt x="451996" y="491576"/>
                </a:lnTo>
                <a:lnTo>
                  <a:pt x="768384" y="492089"/>
                </a:lnTo>
                <a:lnTo>
                  <a:pt x="768720" y="284253"/>
                </a:lnTo>
                <a:lnTo>
                  <a:pt x="763833" y="224626"/>
                </a:lnTo>
                <a:lnTo>
                  <a:pt x="748974" y="171564"/>
                </a:lnTo>
                <a:lnTo>
                  <a:pt x="724154" y="125057"/>
                </a:lnTo>
                <a:lnTo>
                  <a:pt x="689382" y="85096"/>
                </a:lnTo>
                <a:lnTo>
                  <a:pt x="655653" y="59207"/>
                </a:lnTo>
                <a:lnTo>
                  <a:pt x="616611" y="37993"/>
                </a:lnTo>
                <a:lnTo>
                  <a:pt x="572254" y="21458"/>
                </a:lnTo>
                <a:lnTo>
                  <a:pt x="522582" y="9611"/>
                </a:lnTo>
                <a:lnTo>
                  <a:pt x="467593" y="2456"/>
                </a:lnTo>
                <a:lnTo>
                  <a:pt x="407286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3131" y="4849897"/>
            <a:ext cx="801370" cy="1601470"/>
          </a:xfrm>
          <a:custGeom>
            <a:avLst/>
            <a:gdLst/>
            <a:ahLst/>
            <a:cxnLst/>
            <a:rect l="l" t="t" r="r" b="b"/>
            <a:pathLst>
              <a:path w="801370" h="1601470">
                <a:moveTo>
                  <a:pt x="2565" y="0"/>
                </a:moveTo>
                <a:lnTo>
                  <a:pt x="0" y="1600694"/>
                </a:lnTo>
                <a:lnTo>
                  <a:pt x="339141" y="1601239"/>
                </a:lnTo>
                <a:lnTo>
                  <a:pt x="340083" y="1011257"/>
                </a:lnTo>
                <a:lnTo>
                  <a:pt x="425867" y="1008648"/>
                </a:lnTo>
                <a:lnTo>
                  <a:pt x="500324" y="1000928"/>
                </a:lnTo>
                <a:lnTo>
                  <a:pt x="564252" y="988697"/>
                </a:lnTo>
                <a:lnTo>
                  <a:pt x="618446" y="972557"/>
                </a:lnTo>
                <a:lnTo>
                  <a:pt x="663703" y="953109"/>
                </a:lnTo>
                <a:lnTo>
                  <a:pt x="700819" y="930954"/>
                </a:lnTo>
                <a:lnTo>
                  <a:pt x="730591" y="906693"/>
                </a:lnTo>
                <a:lnTo>
                  <a:pt x="771285" y="854261"/>
                </a:lnTo>
                <a:lnTo>
                  <a:pt x="792156" y="800623"/>
                </a:lnTo>
                <a:lnTo>
                  <a:pt x="795205" y="784887"/>
                </a:lnTo>
                <a:lnTo>
                  <a:pt x="340439" y="784887"/>
                </a:lnTo>
                <a:lnTo>
                  <a:pt x="341340" y="226966"/>
                </a:lnTo>
                <a:lnTo>
                  <a:pt x="796961" y="226966"/>
                </a:lnTo>
                <a:lnTo>
                  <a:pt x="788830" y="184935"/>
                </a:lnTo>
                <a:lnTo>
                  <a:pt x="773574" y="143387"/>
                </a:lnTo>
                <a:lnTo>
                  <a:pt x="752179" y="107426"/>
                </a:lnTo>
                <a:lnTo>
                  <a:pt x="724648" y="77052"/>
                </a:lnTo>
                <a:lnTo>
                  <a:pt x="690979" y="52266"/>
                </a:lnTo>
                <a:lnTo>
                  <a:pt x="651173" y="33067"/>
                </a:lnTo>
                <a:lnTo>
                  <a:pt x="580634" y="15165"/>
                </a:lnTo>
                <a:lnTo>
                  <a:pt x="533409" y="8863"/>
                </a:lnTo>
                <a:lnTo>
                  <a:pt x="478216" y="4327"/>
                </a:lnTo>
                <a:lnTo>
                  <a:pt x="415058" y="1558"/>
                </a:lnTo>
                <a:lnTo>
                  <a:pt x="343937" y="554"/>
                </a:lnTo>
                <a:lnTo>
                  <a:pt x="2565" y="0"/>
                </a:lnTo>
                <a:close/>
              </a:path>
              <a:path w="801370" h="1601470">
                <a:moveTo>
                  <a:pt x="796961" y="226966"/>
                </a:moveTo>
                <a:lnTo>
                  <a:pt x="341340" y="226966"/>
                </a:lnTo>
                <a:lnTo>
                  <a:pt x="366605" y="227572"/>
                </a:lnTo>
                <a:lnTo>
                  <a:pt x="388020" y="229317"/>
                </a:lnTo>
                <a:lnTo>
                  <a:pt x="437966" y="247971"/>
                </a:lnTo>
                <a:lnTo>
                  <a:pt x="459163" y="286056"/>
                </a:lnTo>
                <a:lnTo>
                  <a:pt x="461776" y="312451"/>
                </a:lnTo>
                <a:lnTo>
                  <a:pt x="461158" y="699737"/>
                </a:lnTo>
                <a:lnTo>
                  <a:pt x="449839" y="749320"/>
                </a:lnTo>
                <a:lnTo>
                  <a:pt x="416123" y="778060"/>
                </a:lnTo>
                <a:lnTo>
                  <a:pt x="367306" y="784502"/>
                </a:lnTo>
                <a:lnTo>
                  <a:pt x="340439" y="784887"/>
                </a:lnTo>
                <a:lnTo>
                  <a:pt x="795205" y="784887"/>
                </a:lnTo>
                <a:lnTo>
                  <a:pt x="797148" y="774855"/>
                </a:lnTo>
                <a:lnTo>
                  <a:pt x="799573" y="750589"/>
                </a:lnTo>
                <a:lnTo>
                  <a:pt x="800226" y="728428"/>
                </a:lnTo>
                <a:lnTo>
                  <a:pt x="800928" y="284797"/>
                </a:lnTo>
                <a:lnTo>
                  <a:pt x="797948" y="232072"/>
                </a:lnTo>
                <a:lnTo>
                  <a:pt x="796961" y="226966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225334" y="4840564"/>
            <a:ext cx="800735" cy="1630680"/>
          </a:xfrm>
          <a:custGeom>
            <a:avLst/>
            <a:gdLst/>
            <a:ahLst/>
            <a:cxnLst/>
            <a:rect l="l" t="t" r="r" b="b"/>
            <a:pathLst>
              <a:path w="800734" h="1630679">
                <a:moveTo>
                  <a:pt x="404982" y="0"/>
                </a:moveTo>
                <a:lnTo>
                  <a:pt x="345000" y="1632"/>
                </a:lnTo>
                <a:lnTo>
                  <a:pt x="289943" y="6734"/>
                </a:lnTo>
                <a:lnTo>
                  <a:pt x="239808" y="15300"/>
                </a:lnTo>
                <a:lnTo>
                  <a:pt x="194597" y="27326"/>
                </a:lnTo>
                <a:lnTo>
                  <a:pt x="154306" y="42809"/>
                </a:lnTo>
                <a:lnTo>
                  <a:pt x="118938" y="61742"/>
                </a:lnTo>
                <a:lnTo>
                  <a:pt x="57283" y="116564"/>
                </a:lnTo>
                <a:lnTo>
                  <a:pt x="33006" y="155402"/>
                </a:lnTo>
                <a:lnTo>
                  <a:pt x="15649" y="200641"/>
                </a:lnTo>
                <a:lnTo>
                  <a:pt x="5201" y="252287"/>
                </a:lnTo>
                <a:lnTo>
                  <a:pt x="1654" y="310346"/>
                </a:lnTo>
                <a:lnTo>
                  <a:pt x="0" y="1341645"/>
                </a:lnTo>
                <a:lnTo>
                  <a:pt x="4372" y="1395634"/>
                </a:lnTo>
                <a:lnTo>
                  <a:pt x="17668" y="1444141"/>
                </a:lnTo>
                <a:lnTo>
                  <a:pt x="39895" y="1487165"/>
                </a:lnTo>
                <a:lnTo>
                  <a:pt x="71056" y="1524708"/>
                </a:lnTo>
                <a:lnTo>
                  <a:pt x="111158" y="1556769"/>
                </a:lnTo>
                <a:lnTo>
                  <a:pt x="150113" y="1579213"/>
                </a:lnTo>
                <a:lnTo>
                  <a:pt x="192755" y="1597586"/>
                </a:lnTo>
                <a:lnTo>
                  <a:pt x="239079" y="1611892"/>
                </a:lnTo>
                <a:lnTo>
                  <a:pt x="289080" y="1622134"/>
                </a:lnTo>
                <a:lnTo>
                  <a:pt x="342753" y="1628316"/>
                </a:lnTo>
                <a:lnTo>
                  <a:pt x="400092" y="1630442"/>
                </a:lnTo>
                <a:lnTo>
                  <a:pt x="457400" y="1628440"/>
                </a:lnTo>
                <a:lnTo>
                  <a:pt x="510982" y="1622243"/>
                </a:lnTo>
                <a:lnTo>
                  <a:pt x="560841" y="1611847"/>
                </a:lnTo>
                <a:lnTo>
                  <a:pt x="606980" y="1597250"/>
                </a:lnTo>
                <a:lnTo>
                  <a:pt x="649400" y="1578448"/>
                </a:lnTo>
                <a:lnTo>
                  <a:pt x="688104" y="1555439"/>
                </a:lnTo>
                <a:lnTo>
                  <a:pt x="727882" y="1522764"/>
                </a:lnTo>
                <a:lnTo>
                  <a:pt x="758834" y="1484957"/>
                </a:lnTo>
                <a:lnTo>
                  <a:pt x="780965" y="1442010"/>
                </a:lnTo>
                <a:lnTo>
                  <a:pt x="790211" y="1408606"/>
                </a:lnTo>
                <a:lnTo>
                  <a:pt x="400500" y="1408606"/>
                </a:lnTo>
                <a:lnTo>
                  <a:pt x="386055" y="1407794"/>
                </a:lnTo>
                <a:lnTo>
                  <a:pt x="347620" y="1388977"/>
                </a:lnTo>
                <a:lnTo>
                  <a:pt x="339075" y="1360565"/>
                </a:lnTo>
                <a:lnTo>
                  <a:pt x="339089" y="1340671"/>
                </a:lnTo>
                <a:lnTo>
                  <a:pt x="340816" y="265384"/>
                </a:lnTo>
                <a:lnTo>
                  <a:pt x="356188" y="228705"/>
                </a:lnTo>
                <a:lnTo>
                  <a:pt x="402406" y="217249"/>
                </a:lnTo>
                <a:lnTo>
                  <a:pt x="788553" y="217249"/>
                </a:lnTo>
                <a:lnTo>
                  <a:pt x="784959" y="201453"/>
                </a:lnTo>
                <a:lnTo>
                  <a:pt x="765472" y="155685"/>
                </a:lnTo>
                <a:lnTo>
                  <a:pt x="738154" y="115378"/>
                </a:lnTo>
                <a:lnTo>
                  <a:pt x="703004" y="80531"/>
                </a:lnTo>
                <a:lnTo>
                  <a:pt x="667566" y="56031"/>
                </a:lnTo>
                <a:lnTo>
                  <a:pt x="626440" y="35956"/>
                </a:lnTo>
                <a:lnTo>
                  <a:pt x="579622" y="20310"/>
                </a:lnTo>
                <a:lnTo>
                  <a:pt x="527109" y="9099"/>
                </a:lnTo>
                <a:lnTo>
                  <a:pt x="468897" y="2328"/>
                </a:lnTo>
                <a:lnTo>
                  <a:pt x="404982" y="0"/>
                </a:lnTo>
                <a:close/>
              </a:path>
              <a:path w="800734" h="1630679">
                <a:moveTo>
                  <a:pt x="788553" y="217249"/>
                </a:moveTo>
                <a:lnTo>
                  <a:pt x="402406" y="217249"/>
                </a:lnTo>
                <a:lnTo>
                  <a:pt x="416713" y="217989"/>
                </a:lnTo>
                <a:lnTo>
                  <a:pt x="428985" y="220164"/>
                </a:lnTo>
                <a:lnTo>
                  <a:pt x="460547" y="253789"/>
                </a:lnTo>
                <a:lnTo>
                  <a:pt x="461396" y="265384"/>
                </a:lnTo>
                <a:lnTo>
                  <a:pt x="461338" y="310346"/>
                </a:lnTo>
                <a:lnTo>
                  <a:pt x="459661" y="1360565"/>
                </a:lnTo>
                <a:lnTo>
                  <a:pt x="445420" y="1396093"/>
                </a:lnTo>
                <a:lnTo>
                  <a:pt x="400500" y="1408606"/>
                </a:lnTo>
                <a:lnTo>
                  <a:pt x="790211" y="1408606"/>
                </a:lnTo>
                <a:lnTo>
                  <a:pt x="794276" y="1393918"/>
                </a:lnTo>
                <a:lnTo>
                  <a:pt x="798771" y="1340671"/>
                </a:lnTo>
                <a:lnTo>
                  <a:pt x="800436" y="309372"/>
                </a:lnTo>
                <a:lnTo>
                  <a:pt x="796614" y="252682"/>
                </a:lnTo>
                <a:lnTo>
                  <a:pt x="788553" y="217249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077393" y="4854385"/>
            <a:ext cx="740410" cy="1602105"/>
          </a:xfrm>
          <a:custGeom>
            <a:avLst/>
            <a:gdLst/>
            <a:ahLst/>
            <a:cxnLst/>
            <a:rect l="l" t="t" r="r" b="b"/>
            <a:pathLst>
              <a:path w="740409" h="1602104">
                <a:moveTo>
                  <a:pt x="387" y="0"/>
                </a:moveTo>
                <a:lnTo>
                  <a:pt x="0" y="247008"/>
                </a:lnTo>
                <a:lnTo>
                  <a:pt x="195784" y="247322"/>
                </a:lnTo>
                <a:lnTo>
                  <a:pt x="193617" y="1601008"/>
                </a:lnTo>
                <a:lnTo>
                  <a:pt x="541774" y="1601574"/>
                </a:lnTo>
                <a:lnTo>
                  <a:pt x="543952" y="247887"/>
                </a:lnTo>
                <a:lnTo>
                  <a:pt x="739684" y="248201"/>
                </a:lnTo>
                <a:lnTo>
                  <a:pt x="740082" y="1193"/>
                </a:lnTo>
                <a:lnTo>
                  <a:pt x="387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192177" y="4852954"/>
            <a:ext cx="801370" cy="1602105"/>
          </a:xfrm>
          <a:custGeom>
            <a:avLst/>
            <a:gdLst/>
            <a:ahLst/>
            <a:cxnLst/>
            <a:rect l="l" t="t" r="r" b="b"/>
            <a:pathLst>
              <a:path w="801370" h="1602104">
                <a:moveTo>
                  <a:pt x="798625" y="1601532"/>
                </a:moveTo>
                <a:lnTo>
                  <a:pt x="644106" y="1601532"/>
                </a:lnTo>
                <a:lnTo>
                  <a:pt x="798624" y="1601783"/>
                </a:lnTo>
                <a:lnTo>
                  <a:pt x="798625" y="1601532"/>
                </a:lnTo>
                <a:close/>
              </a:path>
              <a:path w="801370" h="1602104">
                <a:moveTo>
                  <a:pt x="793534" y="939919"/>
                </a:moveTo>
                <a:lnTo>
                  <a:pt x="349245" y="939919"/>
                </a:lnTo>
                <a:lnTo>
                  <a:pt x="373955" y="940759"/>
                </a:lnTo>
                <a:lnTo>
                  <a:pt x="395845" y="943174"/>
                </a:lnTo>
                <a:lnTo>
                  <a:pt x="444112" y="961894"/>
                </a:lnTo>
                <a:lnTo>
                  <a:pt x="458893" y="997940"/>
                </a:lnTo>
                <a:lnTo>
                  <a:pt x="460708" y="1024733"/>
                </a:lnTo>
                <a:lnTo>
                  <a:pt x="460258" y="1308703"/>
                </a:lnTo>
                <a:lnTo>
                  <a:pt x="460297" y="1327831"/>
                </a:lnTo>
                <a:lnTo>
                  <a:pt x="460446" y="1346315"/>
                </a:lnTo>
                <a:lnTo>
                  <a:pt x="460038" y="1601239"/>
                </a:lnTo>
                <a:lnTo>
                  <a:pt x="512057" y="1601312"/>
                </a:lnTo>
                <a:lnTo>
                  <a:pt x="512110" y="1601469"/>
                </a:lnTo>
                <a:lnTo>
                  <a:pt x="644231" y="1601731"/>
                </a:lnTo>
                <a:lnTo>
                  <a:pt x="644106" y="1601532"/>
                </a:lnTo>
                <a:lnTo>
                  <a:pt x="798625" y="1601532"/>
                </a:lnTo>
                <a:lnTo>
                  <a:pt x="799075" y="1320336"/>
                </a:lnTo>
                <a:lnTo>
                  <a:pt x="799357" y="1317310"/>
                </a:lnTo>
                <a:lnTo>
                  <a:pt x="799514" y="1314242"/>
                </a:lnTo>
                <a:lnTo>
                  <a:pt x="799368" y="1311122"/>
                </a:lnTo>
                <a:lnTo>
                  <a:pt x="799849" y="1006608"/>
                </a:lnTo>
                <a:lnTo>
                  <a:pt x="797939" y="966528"/>
                </a:lnTo>
                <a:lnTo>
                  <a:pt x="793534" y="939919"/>
                </a:lnTo>
                <a:close/>
              </a:path>
              <a:path w="801370" h="1602104">
                <a:moveTo>
                  <a:pt x="2575" y="0"/>
                </a:moveTo>
                <a:lnTo>
                  <a:pt x="0" y="1600694"/>
                </a:lnTo>
                <a:lnTo>
                  <a:pt x="348188" y="1601260"/>
                </a:lnTo>
                <a:lnTo>
                  <a:pt x="349245" y="939919"/>
                </a:lnTo>
                <a:lnTo>
                  <a:pt x="793534" y="939919"/>
                </a:lnTo>
                <a:lnTo>
                  <a:pt x="782215" y="900094"/>
                </a:lnTo>
                <a:lnTo>
                  <a:pt x="741576" y="839466"/>
                </a:lnTo>
                <a:lnTo>
                  <a:pt x="708125" y="810070"/>
                </a:lnTo>
                <a:lnTo>
                  <a:pt x="664197" y="785530"/>
                </a:lnTo>
                <a:lnTo>
                  <a:pt x="605950" y="765830"/>
                </a:lnTo>
                <a:lnTo>
                  <a:pt x="668921" y="740065"/>
                </a:lnTo>
                <a:lnTo>
                  <a:pt x="715620" y="710276"/>
                </a:lnTo>
                <a:lnTo>
                  <a:pt x="749894" y="676474"/>
                </a:lnTo>
                <a:lnTo>
                  <a:pt x="775588" y="638671"/>
                </a:lnTo>
                <a:lnTo>
                  <a:pt x="777722" y="634001"/>
                </a:lnTo>
                <a:lnTo>
                  <a:pt x="349738" y="634001"/>
                </a:lnTo>
                <a:lnTo>
                  <a:pt x="350429" y="204067"/>
                </a:lnTo>
                <a:lnTo>
                  <a:pt x="789414" y="204067"/>
                </a:lnTo>
                <a:lnTo>
                  <a:pt x="785677" y="189506"/>
                </a:lnTo>
                <a:lnTo>
                  <a:pt x="766388" y="148511"/>
                </a:lnTo>
                <a:lnTo>
                  <a:pt x="739353" y="111495"/>
                </a:lnTo>
                <a:lnTo>
                  <a:pt x="704575" y="78468"/>
                </a:lnTo>
                <a:lnTo>
                  <a:pt x="670247" y="54800"/>
                </a:lnTo>
                <a:lnTo>
                  <a:pt x="631674" y="35410"/>
                </a:lnTo>
                <a:lnTo>
                  <a:pt x="588861" y="20301"/>
                </a:lnTo>
                <a:lnTo>
                  <a:pt x="541815" y="9478"/>
                </a:lnTo>
                <a:lnTo>
                  <a:pt x="490540" y="2943"/>
                </a:lnTo>
                <a:lnTo>
                  <a:pt x="435044" y="701"/>
                </a:lnTo>
                <a:lnTo>
                  <a:pt x="2575" y="0"/>
                </a:lnTo>
                <a:close/>
              </a:path>
              <a:path w="801370" h="1602104">
                <a:moveTo>
                  <a:pt x="789414" y="204067"/>
                </a:moveTo>
                <a:lnTo>
                  <a:pt x="350429" y="204067"/>
                </a:lnTo>
                <a:lnTo>
                  <a:pt x="375138" y="204892"/>
                </a:lnTo>
                <a:lnTo>
                  <a:pt x="397028" y="207273"/>
                </a:lnTo>
                <a:lnTo>
                  <a:pt x="445291" y="225893"/>
                </a:lnTo>
                <a:lnTo>
                  <a:pt x="460075" y="261752"/>
                </a:lnTo>
                <a:lnTo>
                  <a:pt x="461891" y="288389"/>
                </a:lnTo>
                <a:lnTo>
                  <a:pt x="461472" y="549951"/>
                </a:lnTo>
                <a:lnTo>
                  <a:pt x="451287" y="598878"/>
                </a:lnTo>
                <a:lnTo>
                  <a:pt x="421013" y="627268"/>
                </a:lnTo>
                <a:lnTo>
                  <a:pt x="374677" y="633606"/>
                </a:lnTo>
                <a:lnTo>
                  <a:pt x="349738" y="634001"/>
                </a:lnTo>
                <a:lnTo>
                  <a:pt x="777722" y="634001"/>
                </a:lnTo>
                <a:lnTo>
                  <a:pt x="794305" y="586387"/>
                </a:lnTo>
                <a:lnTo>
                  <a:pt x="800645" y="515806"/>
                </a:lnTo>
                <a:lnTo>
                  <a:pt x="801012" y="283394"/>
                </a:lnTo>
                <a:lnTo>
                  <a:pt x="797219" y="234470"/>
                </a:lnTo>
                <a:lnTo>
                  <a:pt x="789414" y="204067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12073852" y="4849894"/>
            <a:ext cx="3733800" cy="1599565"/>
            <a:chOff x="12073852" y="4849894"/>
            <a:chExt cx="3733800" cy="1599565"/>
          </a:xfrm>
        </p:grpSpPr>
        <p:sp>
          <p:nvSpPr>
            <p:cNvPr id="13" name="object 13"/>
            <p:cNvSpPr/>
            <p:nvPr/>
          </p:nvSpPr>
          <p:spPr>
            <a:xfrm>
              <a:off x="12073852" y="4849894"/>
              <a:ext cx="3733800" cy="1599565"/>
            </a:xfrm>
            <a:custGeom>
              <a:avLst/>
              <a:gdLst/>
              <a:ahLst/>
              <a:cxnLst/>
              <a:rect l="l" t="t" r="r" b="b"/>
              <a:pathLst>
                <a:path w="3733800" h="1599564">
                  <a:moveTo>
                    <a:pt x="3733771" y="0"/>
                  </a:moveTo>
                  <a:lnTo>
                    <a:pt x="0" y="0"/>
                  </a:lnTo>
                  <a:lnTo>
                    <a:pt x="0" y="1599092"/>
                  </a:lnTo>
                  <a:lnTo>
                    <a:pt x="3733771" y="1599092"/>
                  </a:lnTo>
                  <a:lnTo>
                    <a:pt x="37337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330214" y="5035568"/>
              <a:ext cx="3248025" cy="1214120"/>
            </a:xfrm>
            <a:custGeom>
              <a:avLst/>
              <a:gdLst/>
              <a:ahLst/>
              <a:cxnLst/>
              <a:rect l="l" t="t" r="r" b="b"/>
              <a:pathLst>
                <a:path w="3248025" h="1214120">
                  <a:moveTo>
                    <a:pt x="1026858" y="877366"/>
                  </a:moveTo>
                  <a:lnTo>
                    <a:pt x="1022870" y="819962"/>
                  </a:lnTo>
                  <a:lnTo>
                    <a:pt x="1011186" y="769556"/>
                  </a:lnTo>
                  <a:lnTo>
                    <a:pt x="992174" y="725551"/>
                  </a:lnTo>
                  <a:lnTo>
                    <a:pt x="966228" y="687285"/>
                  </a:lnTo>
                  <a:lnTo>
                    <a:pt x="933742" y="654138"/>
                  </a:lnTo>
                  <a:lnTo>
                    <a:pt x="895070" y="625487"/>
                  </a:lnTo>
                  <a:lnTo>
                    <a:pt x="850620" y="600697"/>
                  </a:lnTo>
                  <a:lnTo>
                    <a:pt x="800773" y="579132"/>
                  </a:lnTo>
                  <a:lnTo>
                    <a:pt x="836739" y="556526"/>
                  </a:lnTo>
                  <a:lnTo>
                    <a:pt x="869988" y="529958"/>
                  </a:lnTo>
                  <a:lnTo>
                    <a:pt x="899490" y="498830"/>
                  </a:lnTo>
                  <a:lnTo>
                    <a:pt x="905040" y="490689"/>
                  </a:lnTo>
                  <a:lnTo>
                    <a:pt x="924229" y="462572"/>
                  </a:lnTo>
                  <a:lnTo>
                    <a:pt x="943165" y="420624"/>
                  </a:lnTo>
                  <a:lnTo>
                    <a:pt x="955281" y="372389"/>
                  </a:lnTo>
                  <a:lnTo>
                    <a:pt x="959548" y="317309"/>
                  </a:lnTo>
                  <a:lnTo>
                    <a:pt x="959548" y="313842"/>
                  </a:lnTo>
                  <a:lnTo>
                    <a:pt x="956233" y="265747"/>
                  </a:lnTo>
                  <a:lnTo>
                    <a:pt x="946289" y="221234"/>
                  </a:lnTo>
                  <a:lnTo>
                    <a:pt x="929728" y="180136"/>
                  </a:lnTo>
                  <a:lnTo>
                    <a:pt x="906526" y="142278"/>
                  </a:lnTo>
                  <a:lnTo>
                    <a:pt x="876706" y="107505"/>
                  </a:lnTo>
                  <a:lnTo>
                    <a:pt x="844727" y="79705"/>
                  </a:lnTo>
                  <a:lnTo>
                    <a:pt x="808062" y="55854"/>
                  </a:lnTo>
                  <a:lnTo>
                    <a:pt x="766902" y="36068"/>
                  </a:lnTo>
                  <a:lnTo>
                    <a:pt x="762812" y="34671"/>
                  </a:lnTo>
                  <a:lnTo>
                    <a:pt x="762812" y="844423"/>
                  </a:lnTo>
                  <a:lnTo>
                    <a:pt x="762812" y="847890"/>
                  </a:lnTo>
                  <a:lnTo>
                    <a:pt x="757021" y="888961"/>
                  </a:lnTo>
                  <a:lnTo>
                    <a:pt x="712762" y="947585"/>
                  </a:lnTo>
                  <a:lnTo>
                    <a:pt x="675627" y="965530"/>
                  </a:lnTo>
                  <a:lnTo>
                    <a:pt x="629386" y="976160"/>
                  </a:lnTo>
                  <a:lnTo>
                    <a:pt x="574700" y="979665"/>
                  </a:lnTo>
                  <a:lnTo>
                    <a:pt x="258876" y="979665"/>
                  </a:lnTo>
                  <a:lnTo>
                    <a:pt x="258876" y="712635"/>
                  </a:lnTo>
                  <a:lnTo>
                    <a:pt x="566064" y="712635"/>
                  </a:lnTo>
                  <a:lnTo>
                    <a:pt x="627989" y="716737"/>
                  </a:lnTo>
                  <a:lnTo>
                    <a:pt x="677672" y="728687"/>
                  </a:lnTo>
                  <a:lnTo>
                    <a:pt x="715568" y="747966"/>
                  </a:lnTo>
                  <a:lnTo>
                    <a:pt x="757707" y="806361"/>
                  </a:lnTo>
                  <a:lnTo>
                    <a:pt x="762812" y="844423"/>
                  </a:lnTo>
                  <a:lnTo>
                    <a:pt x="762812" y="34671"/>
                  </a:lnTo>
                  <a:lnTo>
                    <a:pt x="721423" y="20472"/>
                  </a:lnTo>
                  <a:lnTo>
                    <a:pt x="695502" y="14579"/>
                  </a:lnTo>
                  <a:lnTo>
                    <a:pt x="695502" y="358914"/>
                  </a:lnTo>
                  <a:lnTo>
                    <a:pt x="695502" y="362381"/>
                  </a:lnTo>
                  <a:lnTo>
                    <a:pt x="689457" y="403199"/>
                  </a:lnTo>
                  <a:lnTo>
                    <a:pt x="643724" y="460349"/>
                  </a:lnTo>
                  <a:lnTo>
                    <a:pt x="605764" y="477469"/>
                  </a:lnTo>
                  <a:lnTo>
                    <a:pt x="558876" y="487451"/>
                  </a:lnTo>
                  <a:lnTo>
                    <a:pt x="503936" y="490689"/>
                  </a:lnTo>
                  <a:lnTo>
                    <a:pt x="258876" y="490689"/>
                  </a:lnTo>
                  <a:lnTo>
                    <a:pt x="258876" y="234073"/>
                  </a:lnTo>
                  <a:lnTo>
                    <a:pt x="521195" y="234073"/>
                  </a:lnTo>
                  <a:lnTo>
                    <a:pt x="582396" y="239395"/>
                  </a:lnTo>
                  <a:lnTo>
                    <a:pt x="631012" y="255054"/>
                  </a:lnTo>
                  <a:lnTo>
                    <a:pt x="666457" y="280517"/>
                  </a:lnTo>
                  <a:lnTo>
                    <a:pt x="688136" y="315302"/>
                  </a:lnTo>
                  <a:lnTo>
                    <a:pt x="695502" y="358914"/>
                  </a:lnTo>
                  <a:lnTo>
                    <a:pt x="695502" y="14579"/>
                  </a:lnTo>
                  <a:lnTo>
                    <a:pt x="671804" y="9182"/>
                  </a:lnTo>
                  <a:lnTo>
                    <a:pt x="618236" y="2311"/>
                  </a:lnTo>
                  <a:lnTo>
                    <a:pt x="560882" y="0"/>
                  </a:lnTo>
                  <a:lnTo>
                    <a:pt x="0" y="0"/>
                  </a:lnTo>
                  <a:lnTo>
                    <a:pt x="0" y="1213751"/>
                  </a:lnTo>
                  <a:lnTo>
                    <a:pt x="574700" y="1213751"/>
                  </a:lnTo>
                  <a:lnTo>
                    <a:pt x="631672" y="1212049"/>
                  </a:lnTo>
                  <a:lnTo>
                    <a:pt x="685596" y="1206957"/>
                  </a:lnTo>
                  <a:lnTo>
                    <a:pt x="736295" y="1198460"/>
                  </a:lnTo>
                  <a:lnTo>
                    <a:pt x="783577" y="1186573"/>
                  </a:lnTo>
                  <a:lnTo>
                    <a:pt x="827252" y="1171282"/>
                  </a:lnTo>
                  <a:lnTo>
                    <a:pt x="867130" y="1152601"/>
                  </a:lnTo>
                  <a:lnTo>
                    <a:pt x="903033" y="1130515"/>
                  </a:lnTo>
                  <a:lnTo>
                    <a:pt x="934745" y="1105039"/>
                  </a:lnTo>
                  <a:lnTo>
                    <a:pt x="962101" y="1076172"/>
                  </a:lnTo>
                  <a:lnTo>
                    <a:pt x="984910" y="1043889"/>
                  </a:lnTo>
                  <a:lnTo>
                    <a:pt x="1002982" y="1008227"/>
                  </a:lnTo>
                  <a:lnTo>
                    <a:pt x="1012583" y="979665"/>
                  </a:lnTo>
                  <a:lnTo>
                    <a:pt x="1016114" y="969162"/>
                  </a:lnTo>
                  <a:lnTo>
                    <a:pt x="1024140" y="926693"/>
                  </a:lnTo>
                  <a:lnTo>
                    <a:pt x="1026858" y="880833"/>
                  </a:lnTo>
                  <a:lnTo>
                    <a:pt x="1026858" y="877366"/>
                  </a:lnTo>
                  <a:close/>
                </a:path>
                <a:path w="3248025" h="1214120">
                  <a:moveTo>
                    <a:pt x="2324735" y="0"/>
                  </a:moveTo>
                  <a:lnTo>
                    <a:pt x="1176959" y="0"/>
                  </a:lnTo>
                  <a:lnTo>
                    <a:pt x="1176959" y="1213751"/>
                  </a:lnTo>
                  <a:lnTo>
                    <a:pt x="2096808" y="1213751"/>
                  </a:lnTo>
                  <a:lnTo>
                    <a:pt x="2096808" y="976198"/>
                  </a:lnTo>
                  <a:lnTo>
                    <a:pt x="1441005" y="976198"/>
                  </a:lnTo>
                  <a:lnTo>
                    <a:pt x="1441005" y="721309"/>
                  </a:lnTo>
                  <a:lnTo>
                    <a:pt x="2010524" y="721309"/>
                  </a:lnTo>
                  <a:lnTo>
                    <a:pt x="2010524" y="483768"/>
                  </a:lnTo>
                  <a:lnTo>
                    <a:pt x="1441005" y="483768"/>
                  </a:lnTo>
                  <a:lnTo>
                    <a:pt x="1441005" y="237553"/>
                  </a:lnTo>
                  <a:lnTo>
                    <a:pt x="2088184" y="237553"/>
                  </a:lnTo>
                  <a:lnTo>
                    <a:pt x="2324735" y="0"/>
                  </a:lnTo>
                  <a:close/>
                </a:path>
                <a:path w="3248025" h="1214120">
                  <a:moveTo>
                    <a:pt x="3247910" y="0"/>
                  </a:moveTo>
                  <a:lnTo>
                    <a:pt x="2497391" y="0"/>
                  </a:lnTo>
                  <a:lnTo>
                    <a:pt x="2246947" y="246214"/>
                  </a:lnTo>
                  <a:lnTo>
                    <a:pt x="2614536" y="246214"/>
                  </a:lnTo>
                  <a:lnTo>
                    <a:pt x="2614536" y="1213751"/>
                  </a:lnTo>
                  <a:lnTo>
                    <a:pt x="2880309" y="1213751"/>
                  </a:lnTo>
                  <a:lnTo>
                    <a:pt x="2880309" y="246214"/>
                  </a:lnTo>
                  <a:lnTo>
                    <a:pt x="3247910" y="246214"/>
                  </a:lnTo>
                  <a:lnTo>
                    <a:pt x="324791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18555278" y="9687244"/>
            <a:ext cx="1549400" cy="1621790"/>
          </a:xfrm>
          <a:custGeom>
            <a:avLst/>
            <a:gdLst/>
            <a:ahLst/>
            <a:cxnLst/>
            <a:rect l="l" t="t" r="r" b="b"/>
            <a:pathLst>
              <a:path w="1549400" h="1621790">
                <a:moveTo>
                  <a:pt x="1548821" y="0"/>
                </a:moveTo>
                <a:lnTo>
                  <a:pt x="0" y="0"/>
                </a:lnTo>
                <a:lnTo>
                  <a:pt x="0" y="1621311"/>
                </a:lnTo>
                <a:lnTo>
                  <a:pt x="1548821" y="1621311"/>
                </a:lnTo>
                <a:lnTo>
                  <a:pt x="154882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93776" y="0"/>
            <a:ext cx="7710805" cy="11309350"/>
            <a:chOff x="12393776" y="0"/>
            <a:chExt cx="7710805" cy="11309350"/>
          </a:xfrm>
        </p:grpSpPr>
        <p:sp>
          <p:nvSpPr>
            <p:cNvPr id="3" name="object 3"/>
            <p:cNvSpPr/>
            <p:nvPr/>
          </p:nvSpPr>
          <p:spPr>
            <a:xfrm>
              <a:off x="12393873" y="0"/>
              <a:ext cx="7710805" cy="11308715"/>
            </a:xfrm>
            <a:custGeom>
              <a:avLst/>
              <a:gdLst/>
              <a:ahLst/>
              <a:cxnLst/>
              <a:rect l="l" t="t" r="r" b="b"/>
              <a:pathLst>
                <a:path w="7710805" h="11308715">
                  <a:moveTo>
                    <a:pt x="7710225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7710225" y="11308556"/>
                  </a:lnTo>
                  <a:lnTo>
                    <a:pt x="77102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5231620" y="0"/>
                  </a:moveTo>
                  <a:lnTo>
                    <a:pt x="8690" y="449242"/>
                  </a:lnTo>
                  <a:lnTo>
                    <a:pt x="0" y="1140939"/>
                  </a:lnTo>
                  <a:lnTo>
                    <a:pt x="7699692" y="1140939"/>
                  </a:lnTo>
                  <a:lnTo>
                    <a:pt x="7699692" y="313760"/>
                  </a:lnTo>
                  <a:lnTo>
                    <a:pt x="5109949" y="534810"/>
                  </a:lnTo>
                  <a:lnTo>
                    <a:pt x="5231620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8690" y="449242"/>
                  </a:moveTo>
                  <a:lnTo>
                    <a:pt x="5231620" y="0"/>
                  </a:lnTo>
                  <a:lnTo>
                    <a:pt x="5109949" y="534810"/>
                  </a:lnTo>
                  <a:lnTo>
                    <a:pt x="7699692" y="313760"/>
                  </a:lnTo>
                  <a:lnTo>
                    <a:pt x="7699692" y="1140939"/>
                  </a:lnTo>
                  <a:lnTo>
                    <a:pt x="0" y="1140939"/>
                  </a:lnTo>
                  <a:lnTo>
                    <a:pt x="8690" y="449242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086350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772251" y="3378183"/>
            <a:ext cx="353822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35" dirty="0">
                <a:solidFill>
                  <a:srgbClr val="FFEC00"/>
                </a:solidFill>
              </a:rPr>
              <a:t>Target</a:t>
            </a:r>
            <a:r>
              <a:rPr sz="3300" spc="-180" dirty="0">
                <a:solidFill>
                  <a:srgbClr val="FFEC00"/>
                </a:solidFill>
              </a:rPr>
              <a:t> </a:t>
            </a:r>
            <a:r>
              <a:rPr sz="3300" spc="-10" dirty="0">
                <a:solidFill>
                  <a:srgbClr val="FFEC00"/>
                </a:solidFill>
              </a:rPr>
              <a:t>Audience</a:t>
            </a:r>
            <a:endParaRPr sz="3300"/>
          </a:p>
        </p:txBody>
      </p:sp>
      <p:sp>
        <p:nvSpPr>
          <p:cNvPr id="9" name="object 9"/>
          <p:cNvSpPr txBox="1"/>
          <p:nvPr/>
        </p:nvSpPr>
        <p:spPr>
          <a:xfrm>
            <a:off x="12772251" y="3989682"/>
            <a:ext cx="6937375" cy="3543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25+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years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old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male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listeners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who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love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sport,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especially football.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95250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looking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experience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that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partners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seamlessly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down-to-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earth,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light-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hearted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entertainment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get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from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radio.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454025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want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uncomplicated,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reliable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experience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that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makes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their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favourite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events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easy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fun.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482600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mostly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Premier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League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football,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but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will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also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bet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popular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events,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such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title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fights,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Grand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National, Wimbledon,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Masters,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course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major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football tournaments,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such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World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Cup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Euros.</a:t>
            </a:r>
            <a:endParaRPr sz="1650">
              <a:latin typeface="Gotham-Medium"/>
              <a:cs typeface="Gotham-Medium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393873" cy="1130855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78685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Logotype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11</a:t>
            </a:fld>
            <a:endParaRPr spc="-25" dirty="0"/>
          </a:p>
        </p:txBody>
      </p:sp>
      <p:sp>
        <p:nvSpPr>
          <p:cNvPr id="7" name="object 7"/>
          <p:cNvSpPr txBox="1"/>
          <p:nvPr/>
        </p:nvSpPr>
        <p:spPr>
          <a:xfrm>
            <a:off x="5748632" y="5830049"/>
            <a:ext cx="8607425" cy="1533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specific,</a:t>
            </a:r>
            <a:r>
              <a:rPr sz="3300" spc="-15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customised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way</a:t>
            </a:r>
            <a:r>
              <a:rPr sz="3300" spc="-15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we</a:t>
            </a:r>
            <a:r>
              <a:rPr sz="3300" spc="-15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present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4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most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important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fixed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asset,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54"/>
              </a:lnSpc>
            </a:pP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talkSPORT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BET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brand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spc="-20" dirty="0">
                <a:latin typeface="Gotham-Medium"/>
                <a:cs typeface="Gotham-Medium"/>
              </a:rPr>
              <a:t>logo.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240477" y="4378502"/>
            <a:ext cx="6111875" cy="2287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By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using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logo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part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full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wordmark,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instantly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recognisable.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139700" algn="just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placement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word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uppercase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white background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replaces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familiar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football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speech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bubble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icon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radio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logo.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528955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full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wordmark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feels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familiar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to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–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target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audience.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240477" y="3728332"/>
            <a:ext cx="319214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</a:rPr>
              <a:t>Full</a:t>
            </a:r>
            <a:r>
              <a:rPr sz="3300" spc="-70" dirty="0">
                <a:solidFill>
                  <a:srgbClr val="FFEC00"/>
                </a:solidFill>
              </a:rPr>
              <a:t> </a:t>
            </a:r>
            <a:r>
              <a:rPr sz="3300" spc="-25" dirty="0">
                <a:solidFill>
                  <a:srgbClr val="FFEC00"/>
                </a:solidFill>
              </a:rPr>
              <a:t>Wordmark</a:t>
            </a:r>
            <a:endParaRPr sz="3300"/>
          </a:p>
        </p:txBody>
      </p:sp>
      <p:sp>
        <p:nvSpPr>
          <p:cNvPr id="9" name="object 9"/>
          <p:cNvSpPr/>
          <p:nvPr/>
        </p:nvSpPr>
        <p:spPr>
          <a:xfrm>
            <a:off x="2059216" y="4828388"/>
            <a:ext cx="414655" cy="1047115"/>
          </a:xfrm>
          <a:custGeom>
            <a:avLst/>
            <a:gdLst/>
            <a:ahLst/>
            <a:cxnLst/>
            <a:rect l="l" t="t" r="r" b="b"/>
            <a:pathLst>
              <a:path w="414655" h="1047114">
                <a:moveTo>
                  <a:pt x="92374" y="0"/>
                </a:moveTo>
                <a:lnTo>
                  <a:pt x="91871" y="311027"/>
                </a:lnTo>
                <a:lnTo>
                  <a:pt x="230" y="310880"/>
                </a:lnTo>
                <a:lnTo>
                  <a:pt x="0" y="455965"/>
                </a:lnTo>
                <a:lnTo>
                  <a:pt x="91641" y="456111"/>
                </a:lnTo>
                <a:lnTo>
                  <a:pt x="91023" y="842005"/>
                </a:lnTo>
                <a:lnTo>
                  <a:pt x="92823" y="901721"/>
                </a:lnTo>
                <a:lnTo>
                  <a:pt x="98428" y="949607"/>
                </a:lnTo>
                <a:lnTo>
                  <a:pt x="121053" y="1009854"/>
                </a:lnTo>
                <a:lnTo>
                  <a:pt x="176991" y="1037393"/>
                </a:lnTo>
                <a:lnTo>
                  <a:pt x="224232" y="1044334"/>
                </a:lnTo>
                <a:lnTo>
                  <a:pt x="284305" y="1046722"/>
                </a:lnTo>
                <a:lnTo>
                  <a:pt x="414364" y="1046931"/>
                </a:lnTo>
                <a:lnTo>
                  <a:pt x="414594" y="904852"/>
                </a:lnTo>
                <a:lnTo>
                  <a:pt x="376177" y="904789"/>
                </a:lnTo>
                <a:lnTo>
                  <a:pt x="358898" y="904112"/>
                </a:lnTo>
                <a:lnTo>
                  <a:pt x="321498" y="894265"/>
                </a:lnTo>
                <a:lnTo>
                  <a:pt x="298010" y="859190"/>
                </a:lnTo>
                <a:lnTo>
                  <a:pt x="296472" y="841880"/>
                </a:lnTo>
                <a:lnTo>
                  <a:pt x="297079" y="456446"/>
                </a:lnTo>
                <a:lnTo>
                  <a:pt x="407924" y="456624"/>
                </a:lnTo>
                <a:lnTo>
                  <a:pt x="408155" y="311550"/>
                </a:lnTo>
                <a:lnTo>
                  <a:pt x="297310" y="311362"/>
                </a:lnTo>
                <a:lnTo>
                  <a:pt x="297812" y="335"/>
                </a:lnTo>
                <a:lnTo>
                  <a:pt x="92374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34389" y="5112015"/>
            <a:ext cx="482600" cy="775970"/>
          </a:xfrm>
          <a:custGeom>
            <a:avLst/>
            <a:gdLst/>
            <a:ahLst/>
            <a:cxnLst/>
            <a:rect l="l" t="t" r="r" b="b"/>
            <a:pathLst>
              <a:path w="482600" h="775970">
                <a:moveTo>
                  <a:pt x="477845" y="131535"/>
                </a:moveTo>
                <a:lnTo>
                  <a:pt x="242484" y="131535"/>
                </a:lnTo>
                <a:lnTo>
                  <a:pt x="250605" y="132199"/>
                </a:lnTo>
                <a:lnTo>
                  <a:pt x="257654" y="134176"/>
                </a:lnTo>
                <a:lnTo>
                  <a:pt x="277007" y="171513"/>
                </a:lnTo>
                <a:lnTo>
                  <a:pt x="276996" y="244934"/>
                </a:lnTo>
                <a:lnTo>
                  <a:pt x="268313" y="278192"/>
                </a:lnTo>
                <a:lnTo>
                  <a:pt x="242374" y="303812"/>
                </a:lnTo>
                <a:lnTo>
                  <a:pt x="199159" y="328035"/>
                </a:lnTo>
                <a:lnTo>
                  <a:pt x="138644" y="357099"/>
                </a:lnTo>
                <a:lnTo>
                  <a:pt x="88842" y="386218"/>
                </a:lnTo>
                <a:lnTo>
                  <a:pt x="50093" y="419411"/>
                </a:lnTo>
                <a:lnTo>
                  <a:pt x="22398" y="455812"/>
                </a:lnTo>
                <a:lnTo>
                  <a:pt x="5756" y="494557"/>
                </a:lnTo>
                <a:lnTo>
                  <a:pt x="167" y="534779"/>
                </a:lnTo>
                <a:lnTo>
                  <a:pt x="0" y="642263"/>
                </a:lnTo>
                <a:lnTo>
                  <a:pt x="2350" y="673769"/>
                </a:lnTo>
                <a:lnTo>
                  <a:pt x="21493" y="723893"/>
                </a:lnTo>
                <a:lnTo>
                  <a:pt x="60785" y="756931"/>
                </a:lnTo>
                <a:lnTo>
                  <a:pt x="125787" y="773503"/>
                </a:lnTo>
                <a:lnTo>
                  <a:pt x="168277" y="775630"/>
                </a:lnTo>
                <a:lnTo>
                  <a:pt x="194747" y="775154"/>
                </a:lnTo>
                <a:lnTo>
                  <a:pt x="237976" y="771098"/>
                </a:lnTo>
                <a:lnTo>
                  <a:pt x="281179" y="754334"/>
                </a:lnTo>
                <a:lnTo>
                  <a:pt x="299917" y="731014"/>
                </a:lnTo>
                <a:lnTo>
                  <a:pt x="481692" y="731014"/>
                </a:lnTo>
                <a:lnTo>
                  <a:pt x="481859" y="626200"/>
                </a:lnTo>
                <a:lnTo>
                  <a:pt x="242411" y="626200"/>
                </a:lnTo>
                <a:lnTo>
                  <a:pt x="234050" y="625585"/>
                </a:lnTo>
                <a:lnTo>
                  <a:pt x="206124" y="596378"/>
                </a:lnTo>
                <a:lnTo>
                  <a:pt x="205550" y="587374"/>
                </a:lnTo>
                <a:lnTo>
                  <a:pt x="205648" y="523156"/>
                </a:lnTo>
                <a:lnTo>
                  <a:pt x="220495" y="484309"/>
                </a:lnTo>
                <a:lnTo>
                  <a:pt x="257625" y="464466"/>
                </a:lnTo>
                <a:lnTo>
                  <a:pt x="276651" y="458980"/>
                </a:lnTo>
                <a:lnTo>
                  <a:pt x="482126" y="458980"/>
                </a:lnTo>
                <a:lnTo>
                  <a:pt x="482571" y="179753"/>
                </a:lnTo>
                <a:lnTo>
                  <a:pt x="478575" y="133880"/>
                </a:lnTo>
                <a:lnTo>
                  <a:pt x="477845" y="131535"/>
                </a:lnTo>
                <a:close/>
              </a:path>
              <a:path w="482600" h="775970">
                <a:moveTo>
                  <a:pt x="481692" y="731014"/>
                </a:moveTo>
                <a:lnTo>
                  <a:pt x="299917" y="731014"/>
                </a:lnTo>
                <a:lnTo>
                  <a:pt x="299865" y="763903"/>
                </a:lnTo>
                <a:lnTo>
                  <a:pt x="481639" y="764196"/>
                </a:lnTo>
                <a:lnTo>
                  <a:pt x="481692" y="731014"/>
                </a:lnTo>
                <a:close/>
              </a:path>
              <a:path w="482600" h="775970">
                <a:moveTo>
                  <a:pt x="482126" y="458980"/>
                </a:moveTo>
                <a:lnTo>
                  <a:pt x="276651" y="458980"/>
                </a:lnTo>
                <a:lnTo>
                  <a:pt x="276452" y="587374"/>
                </a:lnTo>
                <a:lnTo>
                  <a:pt x="275839" y="596493"/>
                </a:lnTo>
                <a:lnTo>
                  <a:pt x="249480" y="625609"/>
                </a:lnTo>
                <a:lnTo>
                  <a:pt x="242411" y="626200"/>
                </a:lnTo>
                <a:lnTo>
                  <a:pt x="481859" y="626200"/>
                </a:lnTo>
                <a:lnTo>
                  <a:pt x="482126" y="458980"/>
                </a:lnTo>
                <a:close/>
              </a:path>
              <a:path w="482600" h="775970">
                <a:moveTo>
                  <a:pt x="253761" y="0"/>
                </a:moveTo>
                <a:lnTo>
                  <a:pt x="202113" y="2069"/>
                </a:lnTo>
                <a:lnTo>
                  <a:pt x="156564" y="8447"/>
                </a:lnTo>
                <a:lnTo>
                  <a:pt x="117115" y="19124"/>
                </a:lnTo>
                <a:lnTo>
                  <a:pt x="50736" y="58910"/>
                </a:lnTo>
                <a:lnTo>
                  <a:pt x="27124" y="90081"/>
                </a:lnTo>
                <a:lnTo>
                  <a:pt x="12929" y="127612"/>
                </a:lnTo>
                <a:lnTo>
                  <a:pt x="8146" y="171513"/>
                </a:lnTo>
                <a:lnTo>
                  <a:pt x="8020" y="250589"/>
                </a:lnTo>
                <a:lnTo>
                  <a:pt x="207553" y="250913"/>
                </a:lnTo>
                <a:lnTo>
                  <a:pt x="207679" y="173345"/>
                </a:lnTo>
                <a:lnTo>
                  <a:pt x="208324" y="163520"/>
                </a:lnTo>
                <a:lnTo>
                  <a:pt x="235504" y="132175"/>
                </a:lnTo>
                <a:lnTo>
                  <a:pt x="242484" y="131535"/>
                </a:lnTo>
                <a:lnTo>
                  <a:pt x="477845" y="131535"/>
                </a:lnTo>
                <a:lnTo>
                  <a:pt x="466434" y="94906"/>
                </a:lnTo>
                <a:lnTo>
                  <a:pt x="417746" y="37632"/>
                </a:lnTo>
                <a:lnTo>
                  <a:pt x="349438" y="9490"/>
                </a:lnTo>
                <a:lnTo>
                  <a:pt x="305018" y="2415"/>
                </a:lnTo>
                <a:lnTo>
                  <a:pt x="253761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22476" y="4829775"/>
            <a:ext cx="207645" cy="1047115"/>
          </a:xfrm>
          <a:custGeom>
            <a:avLst/>
            <a:gdLst/>
            <a:ahLst/>
            <a:cxnLst/>
            <a:rect l="l" t="t" r="r" b="b"/>
            <a:pathLst>
              <a:path w="207645" h="1047114">
                <a:moveTo>
                  <a:pt x="1664" y="0"/>
                </a:moveTo>
                <a:lnTo>
                  <a:pt x="0" y="1046606"/>
                </a:lnTo>
                <a:lnTo>
                  <a:pt x="205428" y="1046941"/>
                </a:lnTo>
                <a:lnTo>
                  <a:pt x="207093" y="335"/>
                </a:lnTo>
                <a:lnTo>
                  <a:pt x="1664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44735" y="4824215"/>
            <a:ext cx="1123950" cy="1066165"/>
          </a:xfrm>
          <a:custGeom>
            <a:avLst/>
            <a:gdLst/>
            <a:ahLst/>
            <a:cxnLst/>
            <a:rect l="l" t="t" r="r" b="b"/>
            <a:pathLst>
              <a:path w="1123950" h="1066164">
                <a:moveTo>
                  <a:pt x="573430" y="1053630"/>
                </a:moveTo>
                <a:lnTo>
                  <a:pt x="384873" y="680669"/>
                </a:lnTo>
                <a:lnTo>
                  <a:pt x="550989" y="318211"/>
                </a:lnTo>
                <a:lnTo>
                  <a:pt x="326313" y="317855"/>
                </a:lnTo>
                <a:lnTo>
                  <a:pt x="206146" y="589775"/>
                </a:lnTo>
                <a:lnTo>
                  <a:pt x="207073" y="6426"/>
                </a:lnTo>
                <a:lnTo>
                  <a:pt x="1663" y="6096"/>
                </a:lnTo>
                <a:lnTo>
                  <a:pt x="0" y="1052690"/>
                </a:lnTo>
                <a:lnTo>
                  <a:pt x="205409" y="1053033"/>
                </a:lnTo>
                <a:lnTo>
                  <a:pt x="205841" y="782459"/>
                </a:lnTo>
                <a:lnTo>
                  <a:pt x="332536" y="1053236"/>
                </a:lnTo>
                <a:lnTo>
                  <a:pt x="573430" y="1053630"/>
                </a:lnTo>
                <a:close/>
              </a:path>
              <a:path w="1123950" h="1066164">
                <a:moveTo>
                  <a:pt x="1123696" y="724065"/>
                </a:moveTo>
                <a:lnTo>
                  <a:pt x="1113015" y="658279"/>
                </a:lnTo>
                <a:lnTo>
                  <a:pt x="1080770" y="595452"/>
                </a:lnTo>
                <a:lnTo>
                  <a:pt x="1047407" y="554278"/>
                </a:lnTo>
                <a:lnTo>
                  <a:pt x="1021270" y="525272"/>
                </a:lnTo>
                <a:lnTo>
                  <a:pt x="988847" y="490639"/>
                </a:lnTo>
                <a:lnTo>
                  <a:pt x="871728" y="369341"/>
                </a:lnTo>
                <a:lnTo>
                  <a:pt x="852258" y="345033"/>
                </a:lnTo>
                <a:lnTo>
                  <a:pt x="838365" y="320357"/>
                </a:lnTo>
                <a:lnTo>
                  <a:pt x="830046" y="295325"/>
                </a:lnTo>
                <a:lnTo>
                  <a:pt x="827303" y="269913"/>
                </a:lnTo>
                <a:lnTo>
                  <a:pt x="827468" y="172110"/>
                </a:lnTo>
                <a:lnTo>
                  <a:pt x="855814" y="141020"/>
                </a:lnTo>
                <a:lnTo>
                  <a:pt x="864514" y="140563"/>
                </a:lnTo>
                <a:lnTo>
                  <a:pt x="871855" y="141097"/>
                </a:lnTo>
                <a:lnTo>
                  <a:pt x="899883" y="162242"/>
                </a:lnTo>
                <a:lnTo>
                  <a:pt x="899629" y="321411"/>
                </a:lnTo>
                <a:lnTo>
                  <a:pt x="1105090" y="321754"/>
                </a:lnTo>
                <a:lnTo>
                  <a:pt x="1105293" y="185851"/>
                </a:lnTo>
                <a:lnTo>
                  <a:pt x="1102131" y="146875"/>
                </a:lnTo>
                <a:lnTo>
                  <a:pt x="1076363" y="81775"/>
                </a:lnTo>
                <a:lnTo>
                  <a:pt x="1019632" y="31394"/>
                </a:lnTo>
                <a:lnTo>
                  <a:pt x="977722" y="14033"/>
                </a:lnTo>
                <a:lnTo>
                  <a:pt x="928039" y="3556"/>
                </a:lnTo>
                <a:lnTo>
                  <a:pt x="870597" y="0"/>
                </a:lnTo>
                <a:lnTo>
                  <a:pt x="804443" y="3352"/>
                </a:lnTo>
                <a:lnTo>
                  <a:pt x="747890" y="13652"/>
                </a:lnTo>
                <a:lnTo>
                  <a:pt x="700925" y="30873"/>
                </a:lnTo>
                <a:lnTo>
                  <a:pt x="663575" y="55003"/>
                </a:lnTo>
                <a:lnTo>
                  <a:pt x="621360" y="115874"/>
                </a:lnTo>
                <a:lnTo>
                  <a:pt x="610768" y="156133"/>
                </a:lnTo>
                <a:lnTo>
                  <a:pt x="607174" y="202920"/>
                </a:lnTo>
                <a:lnTo>
                  <a:pt x="606983" y="321106"/>
                </a:lnTo>
                <a:lnTo>
                  <a:pt x="610196" y="350799"/>
                </a:lnTo>
                <a:lnTo>
                  <a:pt x="636117" y="413613"/>
                </a:lnTo>
                <a:lnTo>
                  <a:pt x="658812" y="446722"/>
                </a:lnTo>
                <a:lnTo>
                  <a:pt x="692150" y="484174"/>
                </a:lnTo>
                <a:lnTo>
                  <a:pt x="724954" y="519734"/>
                </a:lnTo>
                <a:lnTo>
                  <a:pt x="768527" y="566521"/>
                </a:lnTo>
                <a:lnTo>
                  <a:pt x="797712" y="598208"/>
                </a:lnTo>
                <a:lnTo>
                  <a:pt x="825982" y="628573"/>
                </a:lnTo>
                <a:lnTo>
                  <a:pt x="853313" y="657631"/>
                </a:lnTo>
                <a:lnTo>
                  <a:pt x="879729" y="685355"/>
                </a:lnTo>
                <a:lnTo>
                  <a:pt x="888174" y="699223"/>
                </a:lnTo>
                <a:lnTo>
                  <a:pt x="894181" y="715365"/>
                </a:lnTo>
                <a:lnTo>
                  <a:pt x="897775" y="733755"/>
                </a:lnTo>
                <a:lnTo>
                  <a:pt x="898931" y="754380"/>
                </a:lnTo>
                <a:lnTo>
                  <a:pt x="898740" y="879055"/>
                </a:lnTo>
                <a:lnTo>
                  <a:pt x="874598" y="912799"/>
                </a:lnTo>
                <a:lnTo>
                  <a:pt x="855865" y="915035"/>
                </a:lnTo>
                <a:lnTo>
                  <a:pt x="847013" y="914412"/>
                </a:lnTo>
                <a:lnTo>
                  <a:pt x="814781" y="893749"/>
                </a:lnTo>
                <a:lnTo>
                  <a:pt x="811555" y="878878"/>
                </a:lnTo>
                <a:lnTo>
                  <a:pt x="811872" y="681786"/>
                </a:lnTo>
                <a:lnTo>
                  <a:pt x="606425" y="681456"/>
                </a:lnTo>
                <a:lnTo>
                  <a:pt x="606107" y="875753"/>
                </a:lnTo>
                <a:lnTo>
                  <a:pt x="618210" y="943051"/>
                </a:lnTo>
                <a:lnTo>
                  <a:pt x="654685" y="998423"/>
                </a:lnTo>
                <a:lnTo>
                  <a:pt x="691857" y="1027938"/>
                </a:lnTo>
                <a:lnTo>
                  <a:pt x="738479" y="1049032"/>
                </a:lnTo>
                <a:lnTo>
                  <a:pt x="794524" y="1061732"/>
                </a:lnTo>
                <a:lnTo>
                  <a:pt x="860005" y="1066050"/>
                </a:lnTo>
                <a:lnTo>
                  <a:pt x="928573" y="1062609"/>
                </a:lnTo>
                <a:lnTo>
                  <a:pt x="986421" y="1052055"/>
                </a:lnTo>
                <a:lnTo>
                  <a:pt x="1033564" y="1034376"/>
                </a:lnTo>
                <a:lnTo>
                  <a:pt x="1070000" y="1009573"/>
                </a:lnTo>
                <a:lnTo>
                  <a:pt x="1110018" y="946861"/>
                </a:lnTo>
                <a:lnTo>
                  <a:pt x="1120076" y="905370"/>
                </a:lnTo>
                <a:lnTo>
                  <a:pt x="1123480" y="857135"/>
                </a:lnTo>
                <a:lnTo>
                  <a:pt x="1123696" y="724065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61065" y="4832283"/>
            <a:ext cx="520700" cy="1047115"/>
          </a:xfrm>
          <a:custGeom>
            <a:avLst/>
            <a:gdLst/>
            <a:ahLst/>
            <a:cxnLst/>
            <a:rect l="l" t="t" r="r" b="b"/>
            <a:pathLst>
              <a:path w="520700" h="1047114">
                <a:moveTo>
                  <a:pt x="1664" y="0"/>
                </a:moveTo>
                <a:lnTo>
                  <a:pt x="0" y="1046606"/>
                </a:lnTo>
                <a:lnTo>
                  <a:pt x="220223" y="1046962"/>
                </a:lnTo>
                <a:lnTo>
                  <a:pt x="220841" y="661204"/>
                </a:lnTo>
                <a:lnTo>
                  <a:pt x="304284" y="657082"/>
                </a:lnTo>
                <a:lnTo>
                  <a:pt x="370625" y="645400"/>
                </a:lnTo>
                <a:lnTo>
                  <a:pt x="421810" y="627638"/>
                </a:lnTo>
                <a:lnTo>
                  <a:pt x="459786" y="605278"/>
                </a:lnTo>
                <a:lnTo>
                  <a:pt x="503895" y="552677"/>
                </a:lnTo>
                <a:lnTo>
                  <a:pt x="516084" y="513199"/>
                </a:lnTo>
                <a:lnTo>
                  <a:pt x="221071" y="513199"/>
                </a:lnTo>
                <a:lnTo>
                  <a:pt x="221658" y="148403"/>
                </a:lnTo>
                <a:lnTo>
                  <a:pt x="516191" y="148403"/>
                </a:lnTo>
                <a:lnTo>
                  <a:pt x="514106" y="128283"/>
                </a:lnTo>
                <a:lnTo>
                  <a:pt x="495894" y="81540"/>
                </a:lnTo>
                <a:lnTo>
                  <a:pt x="465476" y="45986"/>
                </a:lnTo>
                <a:lnTo>
                  <a:pt x="422856" y="21622"/>
                </a:lnTo>
                <a:lnTo>
                  <a:pt x="346380" y="5795"/>
                </a:lnTo>
                <a:lnTo>
                  <a:pt x="290680" y="1782"/>
                </a:lnTo>
                <a:lnTo>
                  <a:pt x="223343" y="366"/>
                </a:lnTo>
                <a:lnTo>
                  <a:pt x="1664" y="0"/>
                </a:lnTo>
                <a:close/>
              </a:path>
              <a:path w="520700" h="1047114">
                <a:moveTo>
                  <a:pt x="516191" y="148403"/>
                </a:moveTo>
                <a:lnTo>
                  <a:pt x="221658" y="148403"/>
                </a:lnTo>
                <a:lnTo>
                  <a:pt x="238060" y="148799"/>
                </a:lnTo>
                <a:lnTo>
                  <a:pt x="251967" y="149940"/>
                </a:lnTo>
                <a:lnTo>
                  <a:pt x="293014" y="172990"/>
                </a:lnTo>
                <a:lnTo>
                  <a:pt x="299865" y="204297"/>
                </a:lnTo>
                <a:lnTo>
                  <a:pt x="299456" y="457525"/>
                </a:lnTo>
                <a:lnTo>
                  <a:pt x="282982" y="501041"/>
                </a:lnTo>
                <a:lnTo>
                  <a:pt x="238519" y="512948"/>
                </a:lnTo>
                <a:lnTo>
                  <a:pt x="221071" y="513199"/>
                </a:lnTo>
                <a:lnTo>
                  <a:pt x="516084" y="513199"/>
                </a:lnTo>
                <a:lnTo>
                  <a:pt x="518524" y="499438"/>
                </a:lnTo>
                <a:lnTo>
                  <a:pt x="519649" y="476278"/>
                </a:lnTo>
                <a:lnTo>
                  <a:pt x="520109" y="186214"/>
                </a:lnTo>
                <a:lnTo>
                  <a:pt x="516191" y="148403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259919" y="4826179"/>
            <a:ext cx="520065" cy="1066165"/>
          </a:xfrm>
          <a:custGeom>
            <a:avLst/>
            <a:gdLst/>
            <a:ahLst/>
            <a:cxnLst/>
            <a:rect l="l" t="t" r="r" b="b"/>
            <a:pathLst>
              <a:path w="520064" h="1066164">
                <a:moveTo>
                  <a:pt x="262997" y="0"/>
                </a:moveTo>
                <a:lnTo>
                  <a:pt x="196838" y="3373"/>
                </a:lnTo>
                <a:lnTo>
                  <a:pt x="140652" y="13652"/>
                </a:lnTo>
                <a:lnTo>
                  <a:pt x="94166" y="30873"/>
                </a:lnTo>
                <a:lnTo>
                  <a:pt x="57464" y="55003"/>
                </a:lnTo>
                <a:lnTo>
                  <a:pt x="15237" y="115881"/>
                </a:lnTo>
                <a:lnTo>
                  <a:pt x="4655" y="156129"/>
                </a:lnTo>
                <a:lnTo>
                  <a:pt x="1078" y="202925"/>
                </a:lnTo>
                <a:lnTo>
                  <a:pt x="0" y="877229"/>
                </a:lnTo>
                <a:lnTo>
                  <a:pt x="4423" y="920481"/>
                </a:lnTo>
                <a:lnTo>
                  <a:pt x="17968" y="958764"/>
                </a:lnTo>
                <a:lnTo>
                  <a:pt x="40542" y="991125"/>
                </a:lnTo>
                <a:lnTo>
                  <a:pt x="72186" y="1017885"/>
                </a:lnTo>
                <a:lnTo>
                  <a:pt x="111029" y="1038903"/>
                </a:lnTo>
                <a:lnTo>
                  <a:pt x="155257" y="1053933"/>
                </a:lnTo>
                <a:lnTo>
                  <a:pt x="204855" y="1062983"/>
                </a:lnTo>
                <a:lnTo>
                  <a:pt x="259814" y="1066061"/>
                </a:lnTo>
                <a:lnTo>
                  <a:pt x="314727" y="1063070"/>
                </a:lnTo>
                <a:lnTo>
                  <a:pt x="364202" y="1053903"/>
                </a:lnTo>
                <a:lnTo>
                  <a:pt x="408240" y="1038554"/>
                </a:lnTo>
                <a:lnTo>
                  <a:pt x="446845" y="1017016"/>
                </a:lnTo>
                <a:lnTo>
                  <a:pt x="478239" y="989791"/>
                </a:lnTo>
                <a:lnTo>
                  <a:pt x="500678" y="957320"/>
                </a:lnTo>
                <a:lnTo>
                  <a:pt x="513663" y="921008"/>
                </a:lnTo>
                <a:lnTo>
                  <a:pt x="260075" y="921008"/>
                </a:lnTo>
                <a:lnTo>
                  <a:pt x="250698" y="920481"/>
                </a:lnTo>
                <a:lnTo>
                  <a:pt x="220207" y="876601"/>
                </a:lnTo>
                <a:lnTo>
                  <a:pt x="221323" y="173523"/>
                </a:lnTo>
                <a:lnTo>
                  <a:pt x="251938" y="142502"/>
                </a:lnTo>
                <a:lnTo>
                  <a:pt x="261321" y="142048"/>
                </a:lnTo>
                <a:lnTo>
                  <a:pt x="511629" y="142048"/>
                </a:lnTo>
                <a:lnTo>
                  <a:pt x="504047" y="116313"/>
                </a:lnTo>
                <a:lnTo>
                  <a:pt x="484257" y="81694"/>
                </a:lnTo>
                <a:lnTo>
                  <a:pt x="456520" y="52658"/>
                </a:lnTo>
                <a:lnTo>
                  <a:pt x="420616" y="29712"/>
                </a:lnTo>
                <a:lnTo>
                  <a:pt x="376399" y="13281"/>
                </a:lnTo>
                <a:lnTo>
                  <a:pt x="323862" y="3373"/>
                </a:lnTo>
                <a:lnTo>
                  <a:pt x="262997" y="0"/>
                </a:lnTo>
                <a:close/>
              </a:path>
              <a:path w="520064" h="1066164">
                <a:moveTo>
                  <a:pt x="511629" y="142048"/>
                </a:moveTo>
                <a:lnTo>
                  <a:pt x="261321" y="142048"/>
                </a:lnTo>
                <a:lnTo>
                  <a:pt x="270610" y="142531"/>
                </a:lnTo>
                <a:lnTo>
                  <a:pt x="278577" y="143955"/>
                </a:lnTo>
                <a:lnTo>
                  <a:pt x="299625" y="173523"/>
                </a:lnTo>
                <a:lnTo>
                  <a:pt x="298483" y="899574"/>
                </a:lnTo>
                <a:lnTo>
                  <a:pt x="260075" y="921008"/>
                </a:lnTo>
                <a:lnTo>
                  <a:pt x="513663" y="921008"/>
                </a:lnTo>
                <a:lnTo>
                  <a:pt x="514169" y="919593"/>
                </a:lnTo>
                <a:lnTo>
                  <a:pt x="518717" y="876601"/>
                </a:lnTo>
                <a:lnTo>
                  <a:pt x="519785" y="202287"/>
                </a:lnTo>
                <a:lnTo>
                  <a:pt x="515890" y="156511"/>
                </a:lnTo>
                <a:lnTo>
                  <a:pt x="511629" y="142048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62614" y="4835214"/>
            <a:ext cx="480695" cy="1047750"/>
          </a:xfrm>
          <a:custGeom>
            <a:avLst/>
            <a:gdLst/>
            <a:ahLst/>
            <a:cxnLst/>
            <a:rect l="l" t="t" r="r" b="b"/>
            <a:pathLst>
              <a:path w="480695" h="1047750">
                <a:moveTo>
                  <a:pt x="251" y="0"/>
                </a:moveTo>
                <a:lnTo>
                  <a:pt x="0" y="161513"/>
                </a:lnTo>
                <a:lnTo>
                  <a:pt x="127137" y="161712"/>
                </a:lnTo>
                <a:lnTo>
                  <a:pt x="125723" y="1046816"/>
                </a:lnTo>
                <a:lnTo>
                  <a:pt x="351821" y="1047182"/>
                </a:lnTo>
                <a:lnTo>
                  <a:pt x="353224" y="162089"/>
                </a:lnTo>
                <a:lnTo>
                  <a:pt x="480330" y="162288"/>
                </a:lnTo>
                <a:lnTo>
                  <a:pt x="480592" y="785"/>
                </a:lnTo>
                <a:lnTo>
                  <a:pt x="251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887772" y="4834282"/>
            <a:ext cx="520700" cy="1047750"/>
          </a:xfrm>
          <a:custGeom>
            <a:avLst/>
            <a:gdLst/>
            <a:ahLst/>
            <a:cxnLst/>
            <a:rect l="l" t="t" r="r" b="b"/>
            <a:pathLst>
              <a:path w="520700" h="1047750">
                <a:moveTo>
                  <a:pt x="518612" y="1047161"/>
                </a:moveTo>
                <a:lnTo>
                  <a:pt x="418269" y="1047161"/>
                </a:lnTo>
                <a:lnTo>
                  <a:pt x="518612" y="1047318"/>
                </a:lnTo>
                <a:lnTo>
                  <a:pt x="518612" y="1047161"/>
                </a:lnTo>
                <a:close/>
              </a:path>
              <a:path w="520700" h="1047750">
                <a:moveTo>
                  <a:pt x="515306" y="614567"/>
                </a:moveTo>
                <a:lnTo>
                  <a:pt x="226788" y="614567"/>
                </a:lnTo>
                <a:lnTo>
                  <a:pt x="242836" y="615112"/>
                </a:lnTo>
                <a:lnTo>
                  <a:pt x="257053" y="616690"/>
                </a:lnTo>
                <a:lnTo>
                  <a:pt x="294400" y="638806"/>
                </a:lnTo>
                <a:lnTo>
                  <a:pt x="299174" y="670021"/>
                </a:lnTo>
                <a:lnTo>
                  <a:pt x="298881" y="857272"/>
                </a:lnTo>
                <a:lnTo>
                  <a:pt x="298922" y="872350"/>
                </a:lnTo>
                <a:lnTo>
                  <a:pt x="299006" y="880287"/>
                </a:lnTo>
                <a:lnTo>
                  <a:pt x="298734" y="1046962"/>
                </a:lnTo>
                <a:lnTo>
                  <a:pt x="332513" y="1047015"/>
                </a:lnTo>
                <a:lnTo>
                  <a:pt x="418353" y="1047287"/>
                </a:lnTo>
                <a:lnTo>
                  <a:pt x="518612" y="1047161"/>
                </a:lnTo>
                <a:lnTo>
                  <a:pt x="518905" y="863293"/>
                </a:lnTo>
                <a:lnTo>
                  <a:pt x="519083" y="861324"/>
                </a:lnTo>
                <a:lnTo>
                  <a:pt x="519408" y="658168"/>
                </a:lnTo>
                <a:lnTo>
                  <a:pt x="518167" y="631961"/>
                </a:lnTo>
                <a:lnTo>
                  <a:pt x="515306" y="614567"/>
                </a:lnTo>
                <a:close/>
              </a:path>
              <a:path w="520700" h="1047750">
                <a:moveTo>
                  <a:pt x="1664" y="0"/>
                </a:moveTo>
                <a:lnTo>
                  <a:pt x="0" y="1046606"/>
                </a:lnTo>
                <a:lnTo>
                  <a:pt x="226108" y="1046973"/>
                </a:lnTo>
                <a:lnTo>
                  <a:pt x="226788" y="614567"/>
                </a:lnTo>
                <a:lnTo>
                  <a:pt x="515306" y="614567"/>
                </a:lnTo>
                <a:lnTo>
                  <a:pt x="498979" y="571291"/>
                </a:lnTo>
                <a:lnTo>
                  <a:pt x="459843" y="529665"/>
                </a:lnTo>
                <a:lnTo>
                  <a:pt x="393495" y="500738"/>
                </a:lnTo>
                <a:lnTo>
                  <a:pt x="434387" y="483888"/>
                </a:lnTo>
                <a:lnTo>
                  <a:pt x="464710" y="464409"/>
                </a:lnTo>
                <a:lnTo>
                  <a:pt x="486965" y="442308"/>
                </a:lnTo>
                <a:lnTo>
                  <a:pt x="503649" y="417589"/>
                </a:lnTo>
                <a:lnTo>
                  <a:pt x="505032" y="414542"/>
                </a:lnTo>
                <a:lnTo>
                  <a:pt x="227113" y="414542"/>
                </a:lnTo>
                <a:lnTo>
                  <a:pt x="227553" y="133430"/>
                </a:lnTo>
                <a:lnTo>
                  <a:pt x="512243" y="133430"/>
                </a:lnTo>
                <a:lnTo>
                  <a:pt x="504571" y="110181"/>
                </a:lnTo>
                <a:lnTo>
                  <a:pt x="457535" y="51307"/>
                </a:lnTo>
                <a:lnTo>
                  <a:pt x="423060" y="29141"/>
                </a:lnTo>
                <a:lnTo>
                  <a:pt x="382388" y="13271"/>
                </a:lnTo>
                <a:lnTo>
                  <a:pt x="335532" y="3708"/>
                </a:lnTo>
                <a:lnTo>
                  <a:pt x="282504" y="460"/>
                </a:lnTo>
                <a:lnTo>
                  <a:pt x="1664" y="0"/>
                </a:lnTo>
                <a:close/>
              </a:path>
              <a:path w="520700" h="1047750">
                <a:moveTo>
                  <a:pt x="512243" y="133430"/>
                </a:moveTo>
                <a:lnTo>
                  <a:pt x="227553" y="133430"/>
                </a:lnTo>
                <a:lnTo>
                  <a:pt x="243601" y="133970"/>
                </a:lnTo>
                <a:lnTo>
                  <a:pt x="257818" y="135525"/>
                </a:lnTo>
                <a:lnTo>
                  <a:pt x="295165" y="157522"/>
                </a:lnTo>
                <a:lnTo>
                  <a:pt x="299938" y="188559"/>
                </a:lnTo>
                <a:lnTo>
                  <a:pt x="299666" y="359580"/>
                </a:lnTo>
                <a:lnTo>
                  <a:pt x="284850" y="402529"/>
                </a:lnTo>
                <a:lnTo>
                  <a:pt x="243307" y="414282"/>
                </a:lnTo>
                <a:lnTo>
                  <a:pt x="227113" y="414542"/>
                </a:lnTo>
                <a:lnTo>
                  <a:pt x="505032" y="414542"/>
                </a:lnTo>
                <a:lnTo>
                  <a:pt x="518871" y="361829"/>
                </a:lnTo>
                <a:lnTo>
                  <a:pt x="520162" y="185303"/>
                </a:lnTo>
                <a:lnTo>
                  <a:pt x="516299" y="145717"/>
                </a:lnTo>
                <a:lnTo>
                  <a:pt x="512243" y="13343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7109689" y="4832282"/>
            <a:ext cx="2425065" cy="1045844"/>
            <a:chOff x="7109689" y="4832282"/>
            <a:chExt cx="2425065" cy="1045844"/>
          </a:xfrm>
        </p:grpSpPr>
        <p:sp>
          <p:nvSpPr>
            <p:cNvPr id="18" name="object 18"/>
            <p:cNvSpPr/>
            <p:nvPr/>
          </p:nvSpPr>
          <p:spPr>
            <a:xfrm>
              <a:off x="7109689" y="4832282"/>
              <a:ext cx="2425065" cy="1045844"/>
            </a:xfrm>
            <a:custGeom>
              <a:avLst/>
              <a:gdLst/>
              <a:ahLst/>
              <a:cxnLst/>
              <a:rect l="l" t="t" r="r" b="b"/>
              <a:pathLst>
                <a:path w="2425065" h="1045845">
                  <a:moveTo>
                    <a:pt x="2424638" y="0"/>
                  </a:moveTo>
                  <a:lnTo>
                    <a:pt x="0" y="0"/>
                  </a:lnTo>
                  <a:lnTo>
                    <a:pt x="0" y="1045559"/>
                  </a:lnTo>
                  <a:lnTo>
                    <a:pt x="2424638" y="1045559"/>
                  </a:lnTo>
                  <a:lnTo>
                    <a:pt x="24246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76173" y="4953679"/>
              <a:ext cx="2109470" cy="793750"/>
            </a:xfrm>
            <a:custGeom>
              <a:avLst/>
              <a:gdLst/>
              <a:ahLst/>
              <a:cxnLst/>
              <a:rect l="l" t="t" r="r" b="b"/>
              <a:pathLst>
                <a:path w="2109470" h="793750">
                  <a:moveTo>
                    <a:pt x="666813" y="573659"/>
                  </a:moveTo>
                  <a:lnTo>
                    <a:pt x="662241" y="524662"/>
                  </a:lnTo>
                  <a:lnTo>
                    <a:pt x="648919" y="483565"/>
                  </a:lnTo>
                  <a:lnTo>
                    <a:pt x="637857" y="465963"/>
                  </a:lnTo>
                  <a:lnTo>
                    <a:pt x="627443" y="449389"/>
                  </a:lnTo>
                  <a:lnTo>
                    <a:pt x="598411" y="421170"/>
                  </a:lnTo>
                  <a:lnTo>
                    <a:pt x="562394" y="397916"/>
                  </a:lnTo>
                  <a:lnTo>
                    <a:pt x="520001" y="378675"/>
                  </a:lnTo>
                  <a:lnTo>
                    <a:pt x="559752" y="351129"/>
                  </a:lnTo>
                  <a:lnTo>
                    <a:pt x="587070" y="320840"/>
                  </a:lnTo>
                  <a:lnTo>
                    <a:pt x="592569" y="314756"/>
                  </a:lnTo>
                  <a:lnTo>
                    <a:pt x="614883" y="267550"/>
                  </a:lnTo>
                  <a:lnTo>
                    <a:pt x="623112" y="207479"/>
                  </a:lnTo>
                  <a:lnTo>
                    <a:pt x="623112" y="205206"/>
                  </a:lnTo>
                  <a:lnTo>
                    <a:pt x="619747" y="166268"/>
                  </a:lnTo>
                  <a:lnTo>
                    <a:pt x="615975" y="153060"/>
                  </a:lnTo>
                  <a:lnTo>
                    <a:pt x="609663" y="130949"/>
                  </a:lnTo>
                  <a:lnTo>
                    <a:pt x="592848" y="99034"/>
                  </a:lnTo>
                  <a:lnTo>
                    <a:pt x="569315" y="70294"/>
                  </a:lnTo>
                  <a:lnTo>
                    <a:pt x="530961" y="40182"/>
                  </a:lnTo>
                  <a:lnTo>
                    <a:pt x="495338" y="23622"/>
                  </a:lnTo>
                  <a:lnTo>
                    <a:pt x="495338" y="552119"/>
                  </a:lnTo>
                  <a:lnTo>
                    <a:pt x="495338" y="554393"/>
                  </a:lnTo>
                  <a:lnTo>
                    <a:pt x="486968" y="592734"/>
                  </a:lnTo>
                  <a:lnTo>
                    <a:pt x="462838" y="619582"/>
                  </a:lnTo>
                  <a:lnTo>
                    <a:pt x="424421" y="635393"/>
                  </a:lnTo>
                  <a:lnTo>
                    <a:pt x="373189" y="640562"/>
                  </a:lnTo>
                  <a:lnTo>
                    <a:pt x="168109" y="640562"/>
                  </a:lnTo>
                  <a:lnTo>
                    <a:pt x="168109" y="465963"/>
                  </a:lnTo>
                  <a:lnTo>
                    <a:pt x="367588" y="465963"/>
                  </a:lnTo>
                  <a:lnTo>
                    <a:pt x="424903" y="471932"/>
                  </a:lnTo>
                  <a:lnTo>
                    <a:pt x="464667" y="489064"/>
                  </a:lnTo>
                  <a:lnTo>
                    <a:pt x="487832" y="516191"/>
                  </a:lnTo>
                  <a:lnTo>
                    <a:pt x="495338" y="552119"/>
                  </a:lnTo>
                  <a:lnTo>
                    <a:pt x="495338" y="23622"/>
                  </a:lnTo>
                  <a:lnTo>
                    <a:pt x="483577" y="18148"/>
                  </a:lnTo>
                  <a:lnTo>
                    <a:pt x="451637" y="10401"/>
                  </a:lnTo>
                  <a:lnTo>
                    <a:pt x="451637" y="234683"/>
                  </a:lnTo>
                  <a:lnTo>
                    <a:pt x="451637" y="236956"/>
                  </a:lnTo>
                  <a:lnTo>
                    <a:pt x="442912" y="274929"/>
                  </a:lnTo>
                  <a:lnTo>
                    <a:pt x="418020" y="301002"/>
                  </a:lnTo>
                  <a:lnTo>
                    <a:pt x="378828" y="316026"/>
                  </a:lnTo>
                  <a:lnTo>
                    <a:pt x="327240" y="320840"/>
                  </a:lnTo>
                  <a:lnTo>
                    <a:pt x="168109" y="320840"/>
                  </a:lnTo>
                  <a:lnTo>
                    <a:pt x="168109" y="153060"/>
                  </a:lnTo>
                  <a:lnTo>
                    <a:pt x="338442" y="153060"/>
                  </a:lnTo>
                  <a:lnTo>
                    <a:pt x="386867" y="158483"/>
                  </a:lnTo>
                  <a:lnTo>
                    <a:pt x="422363" y="174320"/>
                  </a:lnTo>
                  <a:lnTo>
                    <a:pt x="444195" y="199923"/>
                  </a:lnTo>
                  <a:lnTo>
                    <a:pt x="451637" y="234683"/>
                  </a:lnTo>
                  <a:lnTo>
                    <a:pt x="451637" y="10401"/>
                  </a:lnTo>
                  <a:lnTo>
                    <a:pt x="427786" y="4610"/>
                  </a:lnTo>
                  <a:lnTo>
                    <a:pt x="364223" y="12"/>
                  </a:lnTo>
                  <a:lnTo>
                    <a:pt x="0" y="12"/>
                  </a:lnTo>
                  <a:lnTo>
                    <a:pt x="0" y="793610"/>
                  </a:lnTo>
                  <a:lnTo>
                    <a:pt x="373189" y="793610"/>
                  </a:lnTo>
                  <a:lnTo>
                    <a:pt x="429895" y="790930"/>
                  </a:lnTo>
                  <a:lnTo>
                    <a:pt x="481660" y="782866"/>
                  </a:lnTo>
                  <a:lnTo>
                    <a:pt x="528015" y="769429"/>
                  </a:lnTo>
                  <a:lnTo>
                    <a:pt x="568502" y="750620"/>
                  </a:lnTo>
                  <a:lnTo>
                    <a:pt x="602665" y="726427"/>
                  </a:lnTo>
                  <a:lnTo>
                    <a:pt x="630034" y="696861"/>
                  </a:lnTo>
                  <a:lnTo>
                    <a:pt x="650163" y="661936"/>
                  </a:lnTo>
                  <a:lnTo>
                    <a:pt x="656742" y="640562"/>
                  </a:lnTo>
                  <a:lnTo>
                    <a:pt x="662571" y="621626"/>
                  </a:lnTo>
                  <a:lnTo>
                    <a:pt x="666813" y="575932"/>
                  </a:lnTo>
                  <a:lnTo>
                    <a:pt x="666813" y="573659"/>
                  </a:lnTo>
                  <a:close/>
                </a:path>
                <a:path w="2109470" h="793750">
                  <a:moveTo>
                    <a:pt x="1509623" y="12"/>
                  </a:moveTo>
                  <a:lnTo>
                    <a:pt x="764286" y="12"/>
                  </a:lnTo>
                  <a:lnTo>
                    <a:pt x="764286" y="793610"/>
                  </a:lnTo>
                  <a:lnTo>
                    <a:pt x="1361617" y="793610"/>
                  </a:lnTo>
                  <a:lnTo>
                    <a:pt x="1361617" y="638289"/>
                  </a:lnTo>
                  <a:lnTo>
                    <a:pt x="935761" y="638289"/>
                  </a:lnTo>
                  <a:lnTo>
                    <a:pt x="935761" y="471639"/>
                  </a:lnTo>
                  <a:lnTo>
                    <a:pt x="1305585" y="471639"/>
                  </a:lnTo>
                  <a:lnTo>
                    <a:pt x="1305585" y="316306"/>
                  </a:lnTo>
                  <a:lnTo>
                    <a:pt x="935761" y="316306"/>
                  </a:lnTo>
                  <a:lnTo>
                    <a:pt x="935761" y="155333"/>
                  </a:lnTo>
                  <a:lnTo>
                    <a:pt x="1356017" y="155333"/>
                  </a:lnTo>
                  <a:lnTo>
                    <a:pt x="1509623" y="12"/>
                  </a:lnTo>
                  <a:close/>
                </a:path>
                <a:path w="2109470" h="793750">
                  <a:moveTo>
                    <a:pt x="2109114" y="0"/>
                  </a:moveTo>
                  <a:lnTo>
                    <a:pt x="1621751" y="0"/>
                  </a:lnTo>
                  <a:lnTo>
                    <a:pt x="1459115" y="160997"/>
                  </a:lnTo>
                  <a:lnTo>
                    <a:pt x="1697824" y="160997"/>
                  </a:lnTo>
                  <a:lnTo>
                    <a:pt x="1697824" y="793610"/>
                  </a:lnTo>
                  <a:lnTo>
                    <a:pt x="1870417" y="793610"/>
                  </a:lnTo>
                  <a:lnTo>
                    <a:pt x="1870417" y="160997"/>
                  </a:lnTo>
                  <a:lnTo>
                    <a:pt x="2109114" y="160997"/>
                  </a:lnTo>
                  <a:lnTo>
                    <a:pt x="21091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955155" cy="11308715"/>
          </a:xfrm>
          <a:custGeom>
            <a:avLst/>
            <a:gdLst/>
            <a:ahLst/>
            <a:cxnLst/>
            <a:rect l="l" t="t" r="r" b="b"/>
            <a:pathLst>
              <a:path w="6955155" h="11308715">
                <a:moveTo>
                  <a:pt x="6955159" y="0"/>
                </a:moveTo>
                <a:lnTo>
                  <a:pt x="0" y="0"/>
                </a:lnTo>
                <a:lnTo>
                  <a:pt x="0" y="11308556"/>
                </a:lnTo>
                <a:lnTo>
                  <a:pt x="6955159" y="11308556"/>
                </a:lnTo>
                <a:lnTo>
                  <a:pt x="6955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20494" y="-120494"/>
            <a:ext cx="20345400" cy="11550015"/>
            <a:chOff x="-120494" y="-120494"/>
            <a:chExt cx="20345400" cy="11550015"/>
          </a:xfrm>
        </p:grpSpPr>
        <p:sp>
          <p:nvSpPr>
            <p:cNvPr id="4" name="object 4"/>
            <p:cNvSpPr/>
            <p:nvPr/>
          </p:nvSpPr>
          <p:spPr>
            <a:xfrm>
              <a:off x="13413203" y="0"/>
              <a:ext cx="6690995" cy="11308715"/>
            </a:xfrm>
            <a:custGeom>
              <a:avLst/>
              <a:gdLst/>
              <a:ahLst/>
              <a:cxnLst/>
              <a:rect l="l" t="t" r="r" b="b"/>
              <a:pathLst>
                <a:path w="6690994" h="11308715">
                  <a:moveTo>
                    <a:pt x="6690895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6690895" y="11308556"/>
                  </a:lnTo>
                  <a:lnTo>
                    <a:pt x="66908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35" y="5235"/>
              <a:ext cx="20093940" cy="11298555"/>
            </a:xfrm>
            <a:custGeom>
              <a:avLst/>
              <a:gdLst/>
              <a:ahLst/>
              <a:cxnLst/>
              <a:rect l="l" t="t" r="r" b="b"/>
              <a:pathLst>
                <a:path w="20093940" h="11298555">
                  <a:moveTo>
                    <a:pt x="0" y="11298085"/>
                  </a:moveTo>
                  <a:lnTo>
                    <a:pt x="20093629" y="11298085"/>
                  </a:lnTo>
                  <a:lnTo>
                    <a:pt x="20093629" y="0"/>
                  </a:lnTo>
                  <a:lnTo>
                    <a:pt x="0" y="0"/>
                  </a:lnTo>
                  <a:lnTo>
                    <a:pt x="0" y="11298085"/>
                  </a:lnTo>
                  <a:close/>
                </a:path>
              </a:pathLst>
            </a:custGeom>
            <a:ln w="251301">
              <a:solidFill>
                <a:srgbClr val="FFEC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086350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64251" y="903711"/>
            <a:ext cx="2082164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solidFill>
                  <a:srgbClr val="FFEC00"/>
                </a:solidFill>
                <a:latin typeface="Gotham"/>
                <a:cs typeface="Gotham"/>
              </a:rPr>
              <a:t>Horizontal</a:t>
            </a:r>
            <a:r>
              <a:rPr sz="1950" spc="75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1950" spc="-20" dirty="0">
                <a:solidFill>
                  <a:srgbClr val="FFEC00"/>
                </a:solidFill>
                <a:latin typeface="Gotham"/>
                <a:cs typeface="Gotham"/>
              </a:rPr>
              <a:t>Logo</a:t>
            </a:r>
            <a:endParaRPr sz="1950">
              <a:latin typeface="Gotham"/>
              <a:cs typeface="Gotham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87603" y="2157714"/>
            <a:ext cx="18491200" cy="8301355"/>
            <a:chOff x="887603" y="2157714"/>
            <a:chExt cx="18491200" cy="8301355"/>
          </a:xfrm>
        </p:grpSpPr>
        <p:sp>
          <p:nvSpPr>
            <p:cNvPr id="10" name="object 10"/>
            <p:cNvSpPr/>
            <p:nvPr/>
          </p:nvSpPr>
          <p:spPr>
            <a:xfrm>
              <a:off x="11189879" y="2178153"/>
              <a:ext cx="1758950" cy="749935"/>
            </a:xfrm>
            <a:custGeom>
              <a:avLst/>
              <a:gdLst/>
              <a:ahLst/>
              <a:cxnLst/>
              <a:rect l="l" t="t" r="r" b="b"/>
              <a:pathLst>
                <a:path w="1758950" h="749935">
                  <a:moveTo>
                    <a:pt x="1758689" y="0"/>
                  </a:moveTo>
                  <a:lnTo>
                    <a:pt x="0" y="0"/>
                  </a:lnTo>
                  <a:lnTo>
                    <a:pt x="0" y="749673"/>
                  </a:lnTo>
                  <a:lnTo>
                    <a:pt x="1758689" y="749673"/>
                  </a:lnTo>
                  <a:lnTo>
                    <a:pt x="1758689" y="0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526540" y="2172366"/>
              <a:ext cx="5314315" cy="765810"/>
            </a:xfrm>
            <a:custGeom>
              <a:avLst/>
              <a:gdLst/>
              <a:ahLst/>
              <a:cxnLst/>
              <a:rect l="l" t="t" r="r" b="b"/>
              <a:pathLst>
                <a:path w="5314315" h="765810">
                  <a:moveTo>
                    <a:pt x="300723" y="651776"/>
                  </a:moveTo>
                  <a:lnTo>
                    <a:pt x="260324" y="651256"/>
                  </a:lnTo>
                  <a:lnTo>
                    <a:pt x="219544" y="629437"/>
                  </a:lnTo>
                  <a:lnTo>
                    <a:pt x="215036" y="606628"/>
                  </a:lnTo>
                  <a:lnTo>
                    <a:pt x="215493" y="330276"/>
                  </a:lnTo>
                  <a:lnTo>
                    <a:pt x="295884" y="330403"/>
                  </a:lnTo>
                  <a:lnTo>
                    <a:pt x="296049" y="226377"/>
                  </a:lnTo>
                  <a:lnTo>
                    <a:pt x="215658" y="226250"/>
                  </a:lnTo>
                  <a:lnTo>
                    <a:pt x="216014" y="3238"/>
                  </a:lnTo>
                  <a:lnTo>
                    <a:pt x="67005" y="2997"/>
                  </a:lnTo>
                  <a:lnTo>
                    <a:pt x="66636" y="226009"/>
                  </a:lnTo>
                  <a:lnTo>
                    <a:pt x="165" y="225894"/>
                  </a:lnTo>
                  <a:lnTo>
                    <a:pt x="0" y="329933"/>
                  </a:lnTo>
                  <a:lnTo>
                    <a:pt x="66471" y="330034"/>
                  </a:lnTo>
                  <a:lnTo>
                    <a:pt x="66027" y="606729"/>
                  </a:lnTo>
                  <a:lnTo>
                    <a:pt x="67322" y="649541"/>
                  </a:lnTo>
                  <a:lnTo>
                    <a:pt x="78219" y="709714"/>
                  </a:lnTo>
                  <a:lnTo>
                    <a:pt x="103428" y="738568"/>
                  </a:lnTo>
                  <a:lnTo>
                    <a:pt x="162648" y="751789"/>
                  </a:lnTo>
                  <a:lnTo>
                    <a:pt x="206222" y="753503"/>
                  </a:lnTo>
                  <a:lnTo>
                    <a:pt x="300558" y="753656"/>
                  </a:lnTo>
                  <a:lnTo>
                    <a:pt x="300723" y="651776"/>
                  </a:lnTo>
                  <a:close/>
                </a:path>
                <a:path w="5314315" h="765810">
                  <a:moveTo>
                    <a:pt x="694690" y="335241"/>
                  </a:moveTo>
                  <a:lnTo>
                    <a:pt x="691794" y="302348"/>
                  </a:lnTo>
                  <a:lnTo>
                    <a:pt x="691261" y="300659"/>
                  </a:lnTo>
                  <a:lnTo>
                    <a:pt x="682993" y="274408"/>
                  </a:lnTo>
                  <a:lnTo>
                    <a:pt x="647674" y="233337"/>
                  </a:lnTo>
                  <a:lnTo>
                    <a:pt x="598119" y="213156"/>
                  </a:lnTo>
                  <a:lnTo>
                    <a:pt x="528726" y="206349"/>
                  </a:lnTo>
                  <a:lnTo>
                    <a:pt x="491261" y="207835"/>
                  </a:lnTo>
                  <a:lnTo>
                    <a:pt x="429615" y="220065"/>
                  </a:lnTo>
                  <a:lnTo>
                    <a:pt x="381469" y="248602"/>
                  </a:lnTo>
                  <a:lnTo>
                    <a:pt x="354037" y="297853"/>
                  </a:lnTo>
                  <a:lnTo>
                    <a:pt x="350481" y="386029"/>
                  </a:lnTo>
                  <a:lnTo>
                    <a:pt x="495211" y="386270"/>
                  </a:lnTo>
                  <a:lnTo>
                    <a:pt x="495325" y="320611"/>
                  </a:lnTo>
                  <a:lnTo>
                    <a:pt x="497763" y="313143"/>
                  </a:lnTo>
                  <a:lnTo>
                    <a:pt x="502666" y="308165"/>
                  </a:lnTo>
                  <a:lnTo>
                    <a:pt x="507555" y="303149"/>
                  </a:lnTo>
                  <a:lnTo>
                    <a:pt x="513537" y="300659"/>
                  </a:lnTo>
                  <a:lnTo>
                    <a:pt x="528916" y="300672"/>
                  </a:lnTo>
                  <a:lnTo>
                    <a:pt x="535228" y="303187"/>
                  </a:lnTo>
                  <a:lnTo>
                    <a:pt x="543585" y="313207"/>
                  </a:lnTo>
                  <a:lnTo>
                    <a:pt x="545655" y="320611"/>
                  </a:lnTo>
                  <a:lnTo>
                    <a:pt x="545579" y="381977"/>
                  </a:lnTo>
                  <a:lnTo>
                    <a:pt x="545325" y="382943"/>
                  </a:lnTo>
                  <a:lnTo>
                    <a:pt x="545325" y="535457"/>
                  </a:lnTo>
                  <a:lnTo>
                    <a:pt x="545172" y="636816"/>
                  </a:lnTo>
                  <a:lnTo>
                    <a:pt x="542848" y="643763"/>
                  </a:lnTo>
                  <a:lnTo>
                    <a:pt x="533527" y="653072"/>
                  </a:lnTo>
                  <a:lnTo>
                    <a:pt x="527646" y="655358"/>
                  </a:lnTo>
                  <a:lnTo>
                    <a:pt x="511911" y="655332"/>
                  </a:lnTo>
                  <a:lnTo>
                    <a:pt x="505294" y="653034"/>
                  </a:lnTo>
                  <a:lnTo>
                    <a:pt x="496023" y="643686"/>
                  </a:lnTo>
                  <a:lnTo>
                    <a:pt x="493763" y="636816"/>
                  </a:lnTo>
                  <a:lnTo>
                    <a:pt x="493826" y="581469"/>
                  </a:lnTo>
                  <a:lnTo>
                    <a:pt x="520141" y="543712"/>
                  </a:lnTo>
                  <a:lnTo>
                    <a:pt x="545325" y="535457"/>
                  </a:lnTo>
                  <a:lnTo>
                    <a:pt x="545325" y="382943"/>
                  </a:lnTo>
                  <a:lnTo>
                    <a:pt x="539280" y="405828"/>
                  </a:lnTo>
                  <a:lnTo>
                    <a:pt x="520471" y="424192"/>
                  </a:lnTo>
                  <a:lnTo>
                    <a:pt x="489115" y="441553"/>
                  </a:lnTo>
                  <a:lnTo>
                    <a:pt x="445223" y="462394"/>
                  </a:lnTo>
                  <a:lnTo>
                    <a:pt x="401320" y="488975"/>
                  </a:lnTo>
                  <a:lnTo>
                    <a:pt x="369951" y="519874"/>
                  </a:lnTo>
                  <a:lnTo>
                    <a:pt x="351104" y="553885"/>
                  </a:lnTo>
                  <a:lnTo>
                    <a:pt x="344779" y="589800"/>
                  </a:lnTo>
                  <a:lnTo>
                    <a:pt x="344665" y="666864"/>
                  </a:lnTo>
                  <a:lnTo>
                    <a:pt x="346367" y="689457"/>
                  </a:lnTo>
                  <a:lnTo>
                    <a:pt x="360248" y="725398"/>
                  </a:lnTo>
                  <a:lnTo>
                    <a:pt x="409905" y="756500"/>
                  </a:lnTo>
                  <a:lnTo>
                    <a:pt x="466712" y="762495"/>
                  </a:lnTo>
                  <a:lnTo>
                    <a:pt x="485914" y="762152"/>
                  </a:lnTo>
                  <a:lnTo>
                    <a:pt x="529450" y="756691"/>
                  </a:lnTo>
                  <a:lnTo>
                    <a:pt x="562203" y="730491"/>
                  </a:lnTo>
                  <a:lnTo>
                    <a:pt x="562165" y="754075"/>
                  </a:lnTo>
                  <a:lnTo>
                    <a:pt x="694016" y="754291"/>
                  </a:lnTo>
                  <a:lnTo>
                    <a:pt x="694055" y="730491"/>
                  </a:lnTo>
                  <a:lnTo>
                    <a:pt x="694182" y="655358"/>
                  </a:lnTo>
                  <a:lnTo>
                    <a:pt x="694372" y="535457"/>
                  </a:lnTo>
                  <a:lnTo>
                    <a:pt x="694690" y="335241"/>
                  </a:lnTo>
                  <a:close/>
                </a:path>
                <a:path w="5314315" h="765810">
                  <a:moveTo>
                    <a:pt x="921435" y="4229"/>
                  </a:moveTo>
                  <a:lnTo>
                    <a:pt x="772426" y="3987"/>
                  </a:lnTo>
                  <a:lnTo>
                    <a:pt x="771220" y="754418"/>
                  </a:lnTo>
                  <a:lnTo>
                    <a:pt x="920229" y="754659"/>
                  </a:lnTo>
                  <a:lnTo>
                    <a:pt x="921435" y="4229"/>
                  </a:lnTo>
                  <a:close/>
                </a:path>
                <a:path w="5314315" h="765810">
                  <a:moveTo>
                    <a:pt x="1420914" y="755459"/>
                  </a:moveTo>
                  <a:lnTo>
                    <a:pt x="1284135" y="488035"/>
                  </a:lnTo>
                  <a:lnTo>
                    <a:pt x="1404632" y="228155"/>
                  </a:lnTo>
                  <a:lnTo>
                    <a:pt x="1241679" y="227901"/>
                  </a:lnTo>
                  <a:lnTo>
                    <a:pt x="1154506" y="422871"/>
                  </a:lnTo>
                  <a:lnTo>
                    <a:pt x="1155179" y="4610"/>
                  </a:lnTo>
                  <a:lnTo>
                    <a:pt x="1006182" y="4368"/>
                  </a:lnTo>
                  <a:lnTo>
                    <a:pt x="1004989" y="754799"/>
                  </a:lnTo>
                  <a:lnTo>
                    <a:pt x="1153972" y="755040"/>
                  </a:lnTo>
                  <a:lnTo>
                    <a:pt x="1154290" y="561035"/>
                  </a:lnTo>
                  <a:lnTo>
                    <a:pt x="1246174" y="755180"/>
                  </a:lnTo>
                  <a:lnTo>
                    <a:pt x="1420914" y="755459"/>
                  </a:lnTo>
                  <a:close/>
                </a:path>
                <a:path w="5314315" h="765810">
                  <a:moveTo>
                    <a:pt x="1820049" y="519176"/>
                  </a:moveTo>
                  <a:lnTo>
                    <a:pt x="1812290" y="471995"/>
                  </a:lnTo>
                  <a:lnTo>
                    <a:pt x="1788909" y="426948"/>
                  </a:lnTo>
                  <a:lnTo>
                    <a:pt x="1764703" y="397421"/>
                  </a:lnTo>
                  <a:lnTo>
                    <a:pt x="1722234" y="351790"/>
                  </a:lnTo>
                  <a:lnTo>
                    <a:pt x="1637284" y="264807"/>
                  </a:lnTo>
                  <a:lnTo>
                    <a:pt x="1623161" y="247383"/>
                  </a:lnTo>
                  <a:lnTo>
                    <a:pt x="1613077" y="229704"/>
                  </a:lnTo>
                  <a:lnTo>
                    <a:pt x="1607045" y="211747"/>
                  </a:lnTo>
                  <a:lnTo>
                    <a:pt x="1605051" y="193522"/>
                  </a:lnTo>
                  <a:lnTo>
                    <a:pt x="1605178" y="115481"/>
                  </a:lnTo>
                  <a:lnTo>
                    <a:pt x="1607413" y="109740"/>
                  </a:lnTo>
                  <a:lnTo>
                    <a:pt x="1616379" y="102539"/>
                  </a:lnTo>
                  <a:lnTo>
                    <a:pt x="1623060" y="100761"/>
                  </a:lnTo>
                  <a:lnTo>
                    <a:pt x="1639468" y="100799"/>
                  </a:lnTo>
                  <a:lnTo>
                    <a:pt x="1645615" y="102781"/>
                  </a:lnTo>
                  <a:lnTo>
                    <a:pt x="1655279" y="110705"/>
                  </a:lnTo>
                  <a:lnTo>
                    <a:pt x="1657705" y="116332"/>
                  </a:lnTo>
                  <a:lnTo>
                    <a:pt x="1657515" y="230454"/>
                  </a:lnTo>
                  <a:lnTo>
                    <a:pt x="1806549" y="230695"/>
                  </a:lnTo>
                  <a:lnTo>
                    <a:pt x="1806702" y="133261"/>
                  </a:lnTo>
                  <a:lnTo>
                    <a:pt x="1797405" y="80429"/>
                  </a:lnTo>
                  <a:lnTo>
                    <a:pt x="1769338" y="39890"/>
                  </a:lnTo>
                  <a:lnTo>
                    <a:pt x="1714157" y="10058"/>
                  </a:lnTo>
                  <a:lnTo>
                    <a:pt x="1636458" y="0"/>
                  </a:lnTo>
                  <a:lnTo>
                    <a:pt x="1588477" y="2413"/>
                  </a:lnTo>
                  <a:lnTo>
                    <a:pt x="1547456" y="9791"/>
                  </a:lnTo>
                  <a:lnTo>
                    <a:pt x="1486293" y="39433"/>
                  </a:lnTo>
                  <a:lnTo>
                    <a:pt x="1455674" y="83083"/>
                  </a:lnTo>
                  <a:lnTo>
                    <a:pt x="1445399" y="145491"/>
                  </a:lnTo>
                  <a:lnTo>
                    <a:pt x="1445260" y="230238"/>
                  </a:lnTo>
                  <a:lnTo>
                    <a:pt x="1447584" y="251523"/>
                  </a:lnTo>
                  <a:lnTo>
                    <a:pt x="1466380" y="296557"/>
                  </a:lnTo>
                  <a:lnTo>
                    <a:pt x="1491030" y="329692"/>
                  </a:lnTo>
                  <a:lnTo>
                    <a:pt x="1604098" y="450684"/>
                  </a:lnTo>
                  <a:lnTo>
                    <a:pt x="1643087" y="491401"/>
                  </a:lnTo>
                  <a:lnTo>
                    <a:pt x="1649209" y="501345"/>
                  </a:lnTo>
                  <a:lnTo>
                    <a:pt x="1653565" y="512914"/>
                  </a:lnTo>
                  <a:lnTo>
                    <a:pt x="1656168" y="526097"/>
                  </a:lnTo>
                  <a:lnTo>
                    <a:pt x="1657019" y="540893"/>
                  </a:lnTo>
                  <a:lnTo>
                    <a:pt x="1656867" y="638898"/>
                  </a:lnTo>
                  <a:lnTo>
                    <a:pt x="1654263" y="645363"/>
                  </a:lnTo>
                  <a:lnTo>
                    <a:pt x="1643913" y="653935"/>
                  </a:lnTo>
                  <a:lnTo>
                    <a:pt x="1636115" y="656107"/>
                  </a:lnTo>
                  <a:lnTo>
                    <a:pt x="1616875" y="656082"/>
                  </a:lnTo>
                  <a:lnTo>
                    <a:pt x="1609318" y="653719"/>
                  </a:lnTo>
                  <a:lnTo>
                    <a:pt x="1596758" y="644385"/>
                  </a:lnTo>
                  <a:lnTo>
                    <a:pt x="1593621" y="638073"/>
                  </a:lnTo>
                  <a:lnTo>
                    <a:pt x="1593862" y="488848"/>
                  </a:lnTo>
                  <a:lnTo>
                    <a:pt x="1444840" y="488607"/>
                  </a:lnTo>
                  <a:lnTo>
                    <a:pt x="1444625" y="627926"/>
                  </a:lnTo>
                  <a:lnTo>
                    <a:pt x="1453388" y="676160"/>
                  </a:lnTo>
                  <a:lnTo>
                    <a:pt x="1479842" y="715873"/>
                  </a:lnTo>
                  <a:lnTo>
                    <a:pt x="1540624" y="752170"/>
                  </a:lnTo>
                  <a:lnTo>
                    <a:pt x="1581289" y="761276"/>
                  </a:lnTo>
                  <a:lnTo>
                    <a:pt x="1628787" y="764362"/>
                  </a:lnTo>
                  <a:lnTo>
                    <a:pt x="1678508" y="761898"/>
                  </a:lnTo>
                  <a:lnTo>
                    <a:pt x="1720469" y="754329"/>
                  </a:lnTo>
                  <a:lnTo>
                    <a:pt x="1781086" y="723861"/>
                  </a:lnTo>
                  <a:lnTo>
                    <a:pt x="1810131" y="678903"/>
                  </a:lnTo>
                  <a:lnTo>
                    <a:pt x="1819884" y="614565"/>
                  </a:lnTo>
                  <a:lnTo>
                    <a:pt x="1820049" y="519176"/>
                  </a:lnTo>
                  <a:close/>
                </a:path>
                <a:path w="5314315" h="765810">
                  <a:moveTo>
                    <a:pt x="2264486" y="138137"/>
                  </a:moveTo>
                  <a:lnTo>
                    <a:pt x="2261641" y="111010"/>
                  </a:lnTo>
                  <a:lnTo>
                    <a:pt x="2260130" y="96596"/>
                  </a:lnTo>
                  <a:lnTo>
                    <a:pt x="2246922" y="63080"/>
                  </a:lnTo>
                  <a:lnTo>
                    <a:pt x="2193950" y="20116"/>
                  </a:lnTo>
                  <a:lnTo>
                    <a:pt x="2138476" y="8763"/>
                  </a:lnTo>
                  <a:lnTo>
                    <a:pt x="2104732" y="6375"/>
                  </a:lnTo>
                  <a:lnTo>
                    <a:pt x="2104732" y="151091"/>
                  </a:lnTo>
                  <a:lnTo>
                    <a:pt x="2104440" y="332663"/>
                  </a:lnTo>
                  <a:lnTo>
                    <a:pt x="2083231" y="369366"/>
                  </a:lnTo>
                  <a:lnTo>
                    <a:pt x="2047582" y="372579"/>
                  </a:lnTo>
                  <a:lnTo>
                    <a:pt x="2048002" y="111010"/>
                  </a:lnTo>
                  <a:lnTo>
                    <a:pt x="2093518" y="120865"/>
                  </a:lnTo>
                  <a:lnTo>
                    <a:pt x="2104732" y="151091"/>
                  </a:lnTo>
                  <a:lnTo>
                    <a:pt x="2104732" y="6375"/>
                  </a:lnTo>
                  <a:lnTo>
                    <a:pt x="2098078" y="5892"/>
                  </a:lnTo>
                  <a:lnTo>
                    <a:pt x="2049233" y="4864"/>
                  </a:lnTo>
                  <a:lnTo>
                    <a:pt x="1888439" y="4610"/>
                  </a:lnTo>
                  <a:lnTo>
                    <a:pt x="1887220" y="755040"/>
                  </a:lnTo>
                  <a:lnTo>
                    <a:pt x="2046960" y="755294"/>
                  </a:lnTo>
                  <a:lnTo>
                    <a:pt x="2047417" y="478701"/>
                  </a:lnTo>
                  <a:lnTo>
                    <a:pt x="2122894" y="473862"/>
                  </a:lnTo>
                  <a:lnTo>
                    <a:pt x="2178532" y="460552"/>
                  </a:lnTo>
                  <a:lnTo>
                    <a:pt x="2217331" y="441058"/>
                  </a:lnTo>
                  <a:lnTo>
                    <a:pt x="2256421" y="392455"/>
                  </a:lnTo>
                  <a:lnTo>
                    <a:pt x="2261501" y="372579"/>
                  </a:lnTo>
                  <a:lnTo>
                    <a:pt x="2262708" y="367868"/>
                  </a:lnTo>
                  <a:lnTo>
                    <a:pt x="2264156" y="346100"/>
                  </a:lnTo>
                  <a:lnTo>
                    <a:pt x="2264486" y="138137"/>
                  </a:lnTo>
                  <a:close/>
                </a:path>
                <a:path w="5314315" h="765810">
                  <a:moveTo>
                    <a:pt x="2698635" y="146456"/>
                  </a:moveTo>
                  <a:lnTo>
                    <a:pt x="2692717" y="103251"/>
                  </a:lnTo>
                  <a:lnTo>
                    <a:pt x="2672854" y="59982"/>
                  </a:lnTo>
                  <a:lnTo>
                    <a:pt x="2626703" y="22720"/>
                  </a:lnTo>
                  <a:lnTo>
                    <a:pt x="2556522" y="3835"/>
                  </a:lnTo>
                  <a:lnTo>
                    <a:pt x="2538920" y="2870"/>
                  </a:lnTo>
                  <a:lnTo>
                    <a:pt x="2538920" y="117919"/>
                  </a:lnTo>
                  <a:lnTo>
                    <a:pt x="2538907" y="146913"/>
                  </a:lnTo>
                  <a:lnTo>
                    <a:pt x="2538107" y="646417"/>
                  </a:lnTo>
                  <a:lnTo>
                    <a:pt x="2535872" y="651979"/>
                  </a:lnTo>
                  <a:lnTo>
                    <a:pt x="2526969" y="659853"/>
                  </a:lnTo>
                  <a:lnTo>
                    <a:pt x="2519870" y="661797"/>
                  </a:lnTo>
                  <a:lnTo>
                    <a:pt x="2500579" y="661758"/>
                  </a:lnTo>
                  <a:lnTo>
                    <a:pt x="2493327" y="659790"/>
                  </a:lnTo>
                  <a:lnTo>
                    <a:pt x="2483688" y="651903"/>
                  </a:lnTo>
                  <a:lnTo>
                    <a:pt x="2481338" y="646417"/>
                  </a:lnTo>
                  <a:lnTo>
                    <a:pt x="2481326" y="629932"/>
                  </a:lnTo>
                  <a:lnTo>
                    <a:pt x="2482164" y="117919"/>
                  </a:lnTo>
                  <a:lnTo>
                    <a:pt x="2484551" y="112191"/>
                  </a:lnTo>
                  <a:lnTo>
                    <a:pt x="2489377" y="108635"/>
                  </a:lnTo>
                  <a:lnTo>
                    <a:pt x="2494216" y="105029"/>
                  </a:lnTo>
                  <a:lnTo>
                    <a:pt x="2501481" y="103251"/>
                  </a:lnTo>
                  <a:lnTo>
                    <a:pt x="2520772" y="103276"/>
                  </a:lnTo>
                  <a:lnTo>
                    <a:pt x="2527871" y="105079"/>
                  </a:lnTo>
                  <a:lnTo>
                    <a:pt x="2532291" y="108699"/>
                  </a:lnTo>
                  <a:lnTo>
                    <a:pt x="2536748" y="112268"/>
                  </a:lnTo>
                  <a:lnTo>
                    <a:pt x="2538920" y="117919"/>
                  </a:lnTo>
                  <a:lnTo>
                    <a:pt x="2538920" y="2870"/>
                  </a:lnTo>
                  <a:lnTo>
                    <a:pt x="2512364" y="1409"/>
                  </a:lnTo>
                  <a:lnTo>
                    <a:pt x="2464358" y="3835"/>
                  </a:lnTo>
                  <a:lnTo>
                    <a:pt x="2423630" y="11201"/>
                  </a:lnTo>
                  <a:lnTo>
                    <a:pt x="2363292" y="40855"/>
                  </a:lnTo>
                  <a:lnTo>
                    <a:pt x="2332659" y="84493"/>
                  </a:lnTo>
                  <a:lnTo>
                    <a:pt x="2322385" y="146913"/>
                  </a:lnTo>
                  <a:lnTo>
                    <a:pt x="2321610" y="630389"/>
                  </a:lnTo>
                  <a:lnTo>
                    <a:pt x="2324836" y="661631"/>
                  </a:lnTo>
                  <a:lnTo>
                    <a:pt x="2351011" y="712063"/>
                  </a:lnTo>
                  <a:lnTo>
                    <a:pt x="2402141" y="746315"/>
                  </a:lnTo>
                  <a:lnTo>
                    <a:pt x="2470200" y="763574"/>
                  </a:lnTo>
                  <a:lnTo>
                    <a:pt x="2510066" y="765784"/>
                  </a:lnTo>
                  <a:lnTo>
                    <a:pt x="2549893" y="763638"/>
                  </a:lnTo>
                  <a:lnTo>
                    <a:pt x="2617724" y="746061"/>
                  </a:lnTo>
                  <a:lnTo>
                    <a:pt x="2668498" y="711098"/>
                  </a:lnTo>
                  <a:lnTo>
                    <a:pt x="2694178" y="661797"/>
                  </a:lnTo>
                  <a:lnTo>
                    <a:pt x="2694559" y="660755"/>
                  </a:lnTo>
                  <a:lnTo>
                    <a:pt x="2697848" y="629932"/>
                  </a:lnTo>
                  <a:lnTo>
                    <a:pt x="2698635" y="146456"/>
                  </a:lnTo>
                  <a:close/>
                </a:path>
                <a:path w="5314315" h="765810">
                  <a:moveTo>
                    <a:pt x="3154311" y="140081"/>
                  </a:moveTo>
                  <a:lnTo>
                    <a:pt x="3142996" y="86220"/>
                  </a:lnTo>
                  <a:lnTo>
                    <a:pt x="3108883" y="44005"/>
                  </a:lnTo>
                  <a:lnTo>
                    <a:pt x="3054375" y="16738"/>
                  </a:lnTo>
                  <a:lnTo>
                    <a:pt x="2994571" y="8318"/>
                  </a:lnTo>
                  <a:lnTo>
                    <a:pt x="2994571" y="142417"/>
                  </a:lnTo>
                  <a:lnTo>
                    <a:pt x="2994380" y="265049"/>
                  </a:lnTo>
                  <a:lnTo>
                    <a:pt x="2975318" y="301282"/>
                  </a:lnTo>
                  <a:lnTo>
                    <a:pt x="2941751" y="304444"/>
                  </a:lnTo>
                  <a:lnTo>
                    <a:pt x="2942069" y="102895"/>
                  </a:lnTo>
                  <a:lnTo>
                    <a:pt x="2980664" y="108813"/>
                  </a:lnTo>
                  <a:lnTo>
                    <a:pt x="2994571" y="142417"/>
                  </a:lnTo>
                  <a:lnTo>
                    <a:pt x="2994571" y="8318"/>
                  </a:lnTo>
                  <a:lnTo>
                    <a:pt x="2981922" y="7543"/>
                  </a:lnTo>
                  <a:lnTo>
                    <a:pt x="2778226" y="7226"/>
                  </a:lnTo>
                  <a:lnTo>
                    <a:pt x="2777007" y="757656"/>
                  </a:lnTo>
                  <a:lnTo>
                    <a:pt x="2941015" y="757910"/>
                  </a:lnTo>
                  <a:lnTo>
                    <a:pt x="2941523" y="447865"/>
                  </a:lnTo>
                  <a:lnTo>
                    <a:pt x="2953156" y="448259"/>
                  </a:lnTo>
                  <a:lnTo>
                    <a:pt x="2990558" y="465251"/>
                  </a:lnTo>
                  <a:lnTo>
                    <a:pt x="2994025" y="487629"/>
                  </a:lnTo>
                  <a:lnTo>
                    <a:pt x="2993898" y="638390"/>
                  </a:lnTo>
                  <a:lnTo>
                    <a:pt x="2993707" y="757897"/>
                  </a:lnTo>
                  <a:lnTo>
                    <a:pt x="3018205" y="757948"/>
                  </a:lnTo>
                  <a:lnTo>
                    <a:pt x="3080461" y="758126"/>
                  </a:lnTo>
                  <a:lnTo>
                    <a:pt x="3153181" y="758151"/>
                  </a:lnTo>
                  <a:lnTo>
                    <a:pt x="3153397" y="626211"/>
                  </a:lnTo>
                  <a:lnTo>
                    <a:pt x="3153537" y="624801"/>
                  </a:lnTo>
                  <a:lnTo>
                    <a:pt x="3153765" y="479132"/>
                  </a:lnTo>
                  <a:lnTo>
                    <a:pt x="3152864" y="460336"/>
                  </a:lnTo>
                  <a:lnTo>
                    <a:pt x="3150781" y="447865"/>
                  </a:lnTo>
                  <a:lnTo>
                    <a:pt x="3150095" y="443699"/>
                  </a:lnTo>
                  <a:lnTo>
                    <a:pt x="3126308" y="400773"/>
                  </a:lnTo>
                  <a:lnTo>
                    <a:pt x="3089872" y="375488"/>
                  </a:lnTo>
                  <a:lnTo>
                    <a:pt x="3062440" y="366255"/>
                  </a:lnTo>
                  <a:lnTo>
                    <a:pt x="3092094" y="354164"/>
                  </a:lnTo>
                  <a:lnTo>
                    <a:pt x="3114090" y="340207"/>
                  </a:lnTo>
                  <a:lnTo>
                    <a:pt x="3130232" y="324358"/>
                  </a:lnTo>
                  <a:lnTo>
                    <a:pt x="3142335" y="306641"/>
                  </a:lnTo>
                  <a:lnTo>
                    <a:pt x="3143339" y="304444"/>
                  </a:lnTo>
                  <a:lnTo>
                    <a:pt x="3147466" y="295452"/>
                  </a:lnTo>
                  <a:lnTo>
                    <a:pt x="3151149" y="282130"/>
                  </a:lnTo>
                  <a:lnTo>
                    <a:pt x="3153372" y="266661"/>
                  </a:lnTo>
                  <a:lnTo>
                    <a:pt x="3154134" y="249034"/>
                  </a:lnTo>
                  <a:lnTo>
                    <a:pt x="3154311" y="140081"/>
                  </a:lnTo>
                  <a:close/>
                </a:path>
                <a:path w="5314315" h="765810">
                  <a:moveTo>
                    <a:pt x="3542474" y="8445"/>
                  </a:moveTo>
                  <a:lnTo>
                    <a:pt x="3194062" y="8445"/>
                  </a:lnTo>
                  <a:lnTo>
                    <a:pt x="3194062" y="124015"/>
                  </a:lnTo>
                  <a:lnTo>
                    <a:pt x="3285680" y="124015"/>
                  </a:lnTo>
                  <a:lnTo>
                    <a:pt x="3285680" y="759015"/>
                  </a:lnTo>
                  <a:lnTo>
                    <a:pt x="3449675" y="759015"/>
                  </a:lnTo>
                  <a:lnTo>
                    <a:pt x="3449675" y="124015"/>
                  </a:lnTo>
                  <a:lnTo>
                    <a:pt x="3542474" y="124015"/>
                  </a:lnTo>
                  <a:lnTo>
                    <a:pt x="3542474" y="8445"/>
                  </a:lnTo>
                  <a:close/>
                </a:path>
                <a:path w="5314315" h="765810">
                  <a:moveTo>
                    <a:pt x="4267759" y="504151"/>
                  </a:moveTo>
                  <a:lnTo>
                    <a:pt x="4260380" y="453605"/>
                  </a:lnTo>
                  <a:lnTo>
                    <a:pt x="4245724" y="426923"/>
                  </a:lnTo>
                  <a:lnTo>
                    <a:pt x="4239196" y="415036"/>
                  </a:lnTo>
                  <a:lnTo>
                    <a:pt x="4205681" y="386067"/>
                  </a:lnTo>
                  <a:lnTo>
                    <a:pt x="4161269" y="364337"/>
                  </a:lnTo>
                  <a:lnTo>
                    <a:pt x="4190098" y="344589"/>
                  </a:lnTo>
                  <a:lnTo>
                    <a:pt x="4209910" y="322872"/>
                  </a:lnTo>
                  <a:lnTo>
                    <a:pt x="4213898" y="318503"/>
                  </a:lnTo>
                  <a:lnTo>
                    <a:pt x="4230078" y="284657"/>
                  </a:lnTo>
                  <a:lnTo>
                    <a:pt x="4236047" y="241592"/>
                  </a:lnTo>
                  <a:lnTo>
                    <a:pt x="4236047" y="239966"/>
                  </a:lnTo>
                  <a:lnTo>
                    <a:pt x="4226293" y="186715"/>
                  </a:lnTo>
                  <a:lnTo>
                    <a:pt x="4197032" y="143230"/>
                  </a:lnTo>
                  <a:lnTo>
                    <a:pt x="4143387" y="109766"/>
                  </a:lnTo>
                  <a:lnTo>
                    <a:pt x="4143387" y="488696"/>
                  </a:lnTo>
                  <a:lnTo>
                    <a:pt x="4143387" y="490334"/>
                  </a:lnTo>
                  <a:lnTo>
                    <a:pt x="4137304" y="517817"/>
                  </a:lnTo>
                  <a:lnTo>
                    <a:pt x="4119803" y="537070"/>
                  </a:lnTo>
                  <a:lnTo>
                    <a:pt x="4091940" y="548411"/>
                  </a:lnTo>
                  <a:lnTo>
                    <a:pt x="4054779" y="552119"/>
                  </a:lnTo>
                  <a:lnTo>
                    <a:pt x="3906012" y="552119"/>
                  </a:lnTo>
                  <a:lnTo>
                    <a:pt x="3906012" y="426923"/>
                  </a:lnTo>
                  <a:lnTo>
                    <a:pt x="4050715" y="426923"/>
                  </a:lnTo>
                  <a:lnTo>
                    <a:pt x="4092283" y="431203"/>
                  </a:lnTo>
                  <a:lnTo>
                    <a:pt x="4121124" y="443484"/>
                  </a:lnTo>
                  <a:lnTo>
                    <a:pt x="4137926" y="462940"/>
                  </a:lnTo>
                  <a:lnTo>
                    <a:pt x="4143387" y="488696"/>
                  </a:lnTo>
                  <a:lnTo>
                    <a:pt x="4143387" y="109766"/>
                  </a:lnTo>
                  <a:lnTo>
                    <a:pt x="4134840" y="105829"/>
                  </a:lnTo>
                  <a:lnTo>
                    <a:pt x="4111675" y="100279"/>
                  </a:lnTo>
                  <a:lnTo>
                    <a:pt x="4111675" y="261099"/>
                  </a:lnTo>
                  <a:lnTo>
                    <a:pt x="4111675" y="262724"/>
                  </a:lnTo>
                  <a:lnTo>
                    <a:pt x="4105351" y="289953"/>
                  </a:lnTo>
                  <a:lnTo>
                    <a:pt x="4087291" y="308648"/>
                  </a:lnTo>
                  <a:lnTo>
                    <a:pt x="4058869" y="319417"/>
                  </a:lnTo>
                  <a:lnTo>
                    <a:pt x="4021442" y="322872"/>
                  </a:lnTo>
                  <a:lnTo>
                    <a:pt x="3906012" y="322872"/>
                  </a:lnTo>
                  <a:lnTo>
                    <a:pt x="3906012" y="202565"/>
                  </a:lnTo>
                  <a:lnTo>
                    <a:pt x="4029570" y="202565"/>
                  </a:lnTo>
                  <a:lnTo>
                    <a:pt x="4064685" y="206451"/>
                  </a:lnTo>
                  <a:lnTo>
                    <a:pt x="4090441" y="217805"/>
                  </a:lnTo>
                  <a:lnTo>
                    <a:pt x="4106278" y="236181"/>
                  </a:lnTo>
                  <a:lnTo>
                    <a:pt x="4111675" y="261099"/>
                  </a:lnTo>
                  <a:lnTo>
                    <a:pt x="4111675" y="100279"/>
                  </a:lnTo>
                  <a:lnTo>
                    <a:pt x="4094378" y="96126"/>
                  </a:lnTo>
                  <a:lnTo>
                    <a:pt x="4048277" y="92824"/>
                  </a:lnTo>
                  <a:lnTo>
                    <a:pt x="3784079" y="92824"/>
                  </a:lnTo>
                  <a:lnTo>
                    <a:pt x="3784079" y="661847"/>
                  </a:lnTo>
                  <a:lnTo>
                    <a:pt x="4054779" y="661847"/>
                  </a:lnTo>
                  <a:lnTo>
                    <a:pt x="4107015" y="658660"/>
                  </a:lnTo>
                  <a:lnTo>
                    <a:pt x="4153166" y="649109"/>
                  </a:lnTo>
                  <a:lnTo>
                    <a:pt x="4192524" y="633183"/>
                  </a:lnTo>
                  <a:lnTo>
                    <a:pt x="4224375" y="610882"/>
                  </a:lnTo>
                  <a:lnTo>
                    <a:pt x="4260634" y="552119"/>
                  </a:lnTo>
                  <a:lnTo>
                    <a:pt x="4267759" y="505777"/>
                  </a:lnTo>
                  <a:lnTo>
                    <a:pt x="4267759" y="504151"/>
                  </a:lnTo>
                  <a:close/>
                </a:path>
                <a:path w="5314315" h="765810">
                  <a:moveTo>
                    <a:pt x="4879086" y="92824"/>
                  </a:moveTo>
                  <a:lnTo>
                    <a:pt x="4338459" y="92824"/>
                  </a:lnTo>
                  <a:lnTo>
                    <a:pt x="4338459" y="661847"/>
                  </a:lnTo>
                  <a:lnTo>
                    <a:pt x="4771720" y="661847"/>
                  </a:lnTo>
                  <a:lnTo>
                    <a:pt x="4771720" y="550494"/>
                  </a:lnTo>
                  <a:lnTo>
                    <a:pt x="4462831" y="550494"/>
                  </a:lnTo>
                  <a:lnTo>
                    <a:pt x="4462831" y="430987"/>
                  </a:lnTo>
                  <a:lnTo>
                    <a:pt x="4731080" y="430987"/>
                  </a:lnTo>
                  <a:lnTo>
                    <a:pt x="4731080" y="319633"/>
                  </a:lnTo>
                  <a:lnTo>
                    <a:pt x="4462831" y="319633"/>
                  </a:lnTo>
                  <a:lnTo>
                    <a:pt x="4462831" y="204203"/>
                  </a:lnTo>
                  <a:lnTo>
                    <a:pt x="4767656" y="204203"/>
                  </a:lnTo>
                  <a:lnTo>
                    <a:pt x="4879086" y="92824"/>
                  </a:lnTo>
                  <a:close/>
                </a:path>
                <a:path w="5314315" h="765810">
                  <a:moveTo>
                    <a:pt x="5313921" y="92824"/>
                  </a:moveTo>
                  <a:lnTo>
                    <a:pt x="4960404" y="92824"/>
                  </a:lnTo>
                  <a:lnTo>
                    <a:pt x="4842446" y="208254"/>
                  </a:lnTo>
                  <a:lnTo>
                    <a:pt x="5015585" y="208254"/>
                  </a:lnTo>
                  <a:lnTo>
                    <a:pt x="5015585" y="661847"/>
                  </a:lnTo>
                  <a:lnTo>
                    <a:pt x="5140782" y="661847"/>
                  </a:lnTo>
                  <a:lnTo>
                    <a:pt x="5140782" y="208254"/>
                  </a:lnTo>
                  <a:lnTo>
                    <a:pt x="5313921" y="208254"/>
                  </a:lnTo>
                  <a:lnTo>
                    <a:pt x="5313921" y="928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0939" y="2170824"/>
              <a:ext cx="1758950" cy="749935"/>
            </a:xfrm>
            <a:custGeom>
              <a:avLst/>
              <a:gdLst/>
              <a:ahLst/>
              <a:cxnLst/>
              <a:rect l="l" t="t" r="r" b="b"/>
              <a:pathLst>
                <a:path w="1758950" h="749935">
                  <a:moveTo>
                    <a:pt x="1758689" y="0"/>
                  </a:moveTo>
                  <a:lnTo>
                    <a:pt x="0" y="0"/>
                  </a:lnTo>
                  <a:lnTo>
                    <a:pt x="0" y="749673"/>
                  </a:lnTo>
                  <a:lnTo>
                    <a:pt x="1758689" y="749673"/>
                  </a:lnTo>
                  <a:lnTo>
                    <a:pt x="175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87603" y="2165051"/>
              <a:ext cx="3542665" cy="765810"/>
            </a:xfrm>
            <a:custGeom>
              <a:avLst/>
              <a:gdLst/>
              <a:ahLst/>
              <a:cxnLst/>
              <a:rect l="l" t="t" r="r" b="b"/>
              <a:pathLst>
                <a:path w="3542665" h="765810">
                  <a:moveTo>
                    <a:pt x="300723" y="651776"/>
                  </a:moveTo>
                  <a:lnTo>
                    <a:pt x="260324" y="651243"/>
                  </a:lnTo>
                  <a:lnTo>
                    <a:pt x="219544" y="629437"/>
                  </a:lnTo>
                  <a:lnTo>
                    <a:pt x="215036" y="606628"/>
                  </a:lnTo>
                  <a:lnTo>
                    <a:pt x="215480" y="330263"/>
                  </a:lnTo>
                  <a:lnTo>
                    <a:pt x="295884" y="330390"/>
                  </a:lnTo>
                  <a:lnTo>
                    <a:pt x="296049" y="226364"/>
                  </a:lnTo>
                  <a:lnTo>
                    <a:pt x="215658" y="226237"/>
                  </a:lnTo>
                  <a:lnTo>
                    <a:pt x="216014" y="3225"/>
                  </a:lnTo>
                  <a:lnTo>
                    <a:pt x="67005" y="2984"/>
                  </a:lnTo>
                  <a:lnTo>
                    <a:pt x="66636" y="225996"/>
                  </a:lnTo>
                  <a:lnTo>
                    <a:pt x="165" y="225894"/>
                  </a:lnTo>
                  <a:lnTo>
                    <a:pt x="0" y="329920"/>
                  </a:lnTo>
                  <a:lnTo>
                    <a:pt x="66459" y="330022"/>
                  </a:lnTo>
                  <a:lnTo>
                    <a:pt x="66027" y="606717"/>
                  </a:lnTo>
                  <a:lnTo>
                    <a:pt x="67322" y="649528"/>
                  </a:lnTo>
                  <a:lnTo>
                    <a:pt x="78219" y="709714"/>
                  </a:lnTo>
                  <a:lnTo>
                    <a:pt x="103428" y="738568"/>
                  </a:lnTo>
                  <a:lnTo>
                    <a:pt x="162648" y="751789"/>
                  </a:lnTo>
                  <a:lnTo>
                    <a:pt x="206222" y="753503"/>
                  </a:lnTo>
                  <a:lnTo>
                    <a:pt x="300558" y="753643"/>
                  </a:lnTo>
                  <a:lnTo>
                    <a:pt x="300723" y="651776"/>
                  </a:lnTo>
                  <a:close/>
                </a:path>
                <a:path w="3542665" h="765810">
                  <a:moveTo>
                    <a:pt x="694690" y="335229"/>
                  </a:moveTo>
                  <a:lnTo>
                    <a:pt x="691794" y="302336"/>
                  </a:lnTo>
                  <a:lnTo>
                    <a:pt x="691261" y="300647"/>
                  </a:lnTo>
                  <a:lnTo>
                    <a:pt x="682980" y="274396"/>
                  </a:lnTo>
                  <a:lnTo>
                    <a:pt x="647674" y="233337"/>
                  </a:lnTo>
                  <a:lnTo>
                    <a:pt x="598119" y="213156"/>
                  </a:lnTo>
                  <a:lnTo>
                    <a:pt x="528726" y="206349"/>
                  </a:lnTo>
                  <a:lnTo>
                    <a:pt x="491261" y="207835"/>
                  </a:lnTo>
                  <a:lnTo>
                    <a:pt x="429615" y="220065"/>
                  </a:lnTo>
                  <a:lnTo>
                    <a:pt x="381469" y="248589"/>
                  </a:lnTo>
                  <a:lnTo>
                    <a:pt x="354037" y="297853"/>
                  </a:lnTo>
                  <a:lnTo>
                    <a:pt x="350481" y="386016"/>
                  </a:lnTo>
                  <a:lnTo>
                    <a:pt x="495211" y="386257"/>
                  </a:lnTo>
                  <a:lnTo>
                    <a:pt x="495312" y="320611"/>
                  </a:lnTo>
                  <a:lnTo>
                    <a:pt x="497763" y="313131"/>
                  </a:lnTo>
                  <a:lnTo>
                    <a:pt x="502666" y="308152"/>
                  </a:lnTo>
                  <a:lnTo>
                    <a:pt x="507555" y="303136"/>
                  </a:lnTo>
                  <a:lnTo>
                    <a:pt x="513537" y="300647"/>
                  </a:lnTo>
                  <a:lnTo>
                    <a:pt x="528916" y="300672"/>
                  </a:lnTo>
                  <a:lnTo>
                    <a:pt x="535228" y="303187"/>
                  </a:lnTo>
                  <a:lnTo>
                    <a:pt x="543585" y="313207"/>
                  </a:lnTo>
                  <a:lnTo>
                    <a:pt x="545655" y="320611"/>
                  </a:lnTo>
                  <a:lnTo>
                    <a:pt x="545579" y="381965"/>
                  </a:lnTo>
                  <a:lnTo>
                    <a:pt x="545325" y="382930"/>
                  </a:lnTo>
                  <a:lnTo>
                    <a:pt x="545325" y="535444"/>
                  </a:lnTo>
                  <a:lnTo>
                    <a:pt x="545172" y="636803"/>
                  </a:lnTo>
                  <a:lnTo>
                    <a:pt x="542848" y="643763"/>
                  </a:lnTo>
                  <a:lnTo>
                    <a:pt x="533527" y="653072"/>
                  </a:lnTo>
                  <a:lnTo>
                    <a:pt x="527646" y="655345"/>
                  </a:lnTo>
                  <a:lnTo>
                    <a:pt x="511911" y="655332"/>
                  </a:lnTo>
                  <a:lnTo>
                    <a:pt x="505294" y="653021"/>
                  </a:lnTo>
                  <a:lnTo>
                    <a:pt x="496023" y="643686"/>
                  </a:lnTo>
                  <a:lnTo>
                    <a:pt x="493763" y="636803"/>
                  </a:lnTo>
                  <a:lnTo>
                    <a:pt x="493826" y="581456"/>
                  </a:lnTo>
                  <a:lnTo>
                    <a:pt x="520141" y="543712"/>
                  </a:lnTo>
                  <a:lnTo>
                    <a:pt x="545325" y="535444"/>
                  </a:lnTo>
                  <a:lnTo>
                    <a:pt x="545325" y="382930"/>
                  </a:lnTo>
                  <a:lnTo>
                    <a:pt x="539280" y="405815"/>
                  </a:lnTo>
                  <a:lnTo>
                    <a:pt x="520471" y="424180"/>
                  </a:lnTo>
                  <a:lnTo>
                    <a:pt x="489115" y="441553"/>
                  </a:lnTo>
                  <a:lnTo>
                    <a:pt x="445223" y="462394"/>
                  </a:lnTo>
                  <a:lnTo>
                    <a:pt x="401320" y="488975"/>
                  </a:lnTo>
                  <a:lnTo>
                    <a:pt x="369951" y="519874"/>
                  </a:lnTo>
                  <a:lnTo>
                    <a:pt x="351104" y="553885"/>
                  </a:lnTo>
                  <a:lnTo>
                    <a:pt x="344779" y="589788"/>
                  </a:lnTo>
                  <a:lnTo>
                    <a:pt x="344665" y="666864"/>
                  </a:lnTo>
                  <a:lnTo>
                    <a:pt x="346367" y="689444"/>
                  </a:lnTo>
                  <a:lnTo>
                    <a:pt x="360248" y="725385"/>
                  </a:lnTo>
                  <a:lnTo>
                    <a:pt x="409905" y="756488"/>
                  </a:lnTo>
                  <a:lnTo>
                    <a:pt x="466712" y="762482"/>
                  </a:lnTo>
                  <a:lnTo>
                    <a:pt x="485914" y="762139"/>
                  </a:lnTo>
                  <a:lnTo>
                    <a:pt x="529437" y="756691"/>
                  </a:lnTo>
                  <a:lnTo>
                    <a:pt x="562190" y="730491"/>
                  </a:lnTo>
                  <a:lnTo>
                    <a:pt x="562165" y="754075"/>
                  </a:lnTo>
                  <a:lnTo>
                    <a:pt x="694016" y="754278"/>
                  </a:lnTo>
                  <a:lnTo>
                    <a:pt x="694055" y="730491"/>
                  </a:lnTo>
                  <a:lnTo>
                    <a:pt x="694169" y="655345"/>
                  </a:lnTo>
                  <a:lnTo>
                    <a:pt x="694372" y="535444"/>
                  </a:lnTo>
                  <a:lnTo>
                    <a:pt x="694690" y="335229"/>
                  </a:lnTo>
                  <a:close/>
                </a:path>
                <a:path w="3542665" h="765810">
                  <a:moveTo>
                    <a:pt x="921435" y="4216"/>
                  </a:moveTo>
                  <a:lnTo>
                    <a:pt x="772426" y="3975"/>
                  </a:lnTo>
                  <a:lnTo>
                    <a:pt x="771220" y="754405"/>
                  </a:lnTo>
                  <a:lnTo>
                    <a:pt x="920229" y="754646"/>
                  </a:lnTo>
                  <a:lnTo>
                    <a:pt x="921435" y="4216"/>
                  </a:lnTo>
                  <a:close/>
                </a:path>
                <a:path w="3542665" h="765810">
                  <a:moveTo>
                    <a:pt x="1420901" y="755459"/>
                  </a:moveTo>
                  <a:lnTo>
                    <a:pt x="1284135" y="488035"/>
                  </a:lnTo>
                  <a:lnTo>
                    <a:pt x="1404632" y="228155"/>
                  </a:lnTo>
                  <a:lnTo>
                    <a:pt x="1241679" y="227888"/>
                  </a:lnTo>
                  <a:lnTo>
                    <a:pt x="1154506" y="422871"/>
                  </a:lnTo>
                  <a:lnTo>
                    <a:pt x="1155179" y="4597"/>
                  </a:lnTo>
                  <a:lnTo>
                    <a:pt x="1006182" y="4356"/>
                  </a:lnTo>
                  <a:lnTo>
                    <a:pt x="1004976" y="754786"/>
                  </a:lnTo>
                  <a:lnTo>
                    <a:pt x="1153972" y="755027"/>
                  </a:lnTo>
                  <a:lnTo>
                    <a:pt x="1154290" y="561022"/>
                  </a:lnTo>
                  <a:lnTo>
                    <a:pt x="1246174" y="755180"/>
                  </a:lnTo>
                  <a:lnTo>
                    <a:pt x="1420901" y="755459"/>
                  </a:lnTo>
                  <a:close/>
                </a:path>
                <a:path w="3542665" h="765810">
                  <a:moveTo>
                    <a:pt x="1820037" y="519150"/>
                  </a:moveTo>
                  <a:lnTo>
                    <a:pt x="1812290" y="471982"/>
                  </a:lnTo>
                  <a:lnTo>
                    <a:pt x="1788909" y="426935"/>
                  </a:lnTo>
                  <a:lnTo>
                    <a:pt x="1764703" y="397408"/>
                  </a:lnTo>
                  <a:lnTo>
                    <a:pt x="1722234" y="351790"/>
                  </a:lnTo>
                  <a:lnTo>
                    <a:pt x="1637284" y="264807"/>
                  </a:lnTo>
                  <a:lnTo>
                    <a:pt x="1623161" y="247383"/>
                  </a:lnTo>
                  <a:lnTo>
                    <a:pt x="1613077" y="229692"/>
                  </a:lnTo>
                  <a:lnTo>
                    <a:pt x="1607045" y="211747"/>
                  </a:lnTo>
                  <a:lnTo>
                    <a:pt x="1605051" y="193522"/>
                  </a:lnTo>
                  <a:lnTo>
                    <a:pt x="1605178" y="115481"/>
                  </a:lnTo>
                  <a:lnTo>
                    <a:pt x="1607413" y="109728"/>
                  </a:lnTo>
                  <a:lnTo>
                    <a:pt x="1616367" y="102539"/>
                  </a:lnTo>
                  <a:lnTo>
                    <a:pt x="1623060" y="100761"/>
                  </a:lnTo>
                  <a:lnTo>
                    <a:pt x="1639468" y="100787"/>
                  </a:lnTo>
                  <a:lnTo>
                    <a:pt x="1645615" y="102781"/>
                  </a:lnTo>
                  <a:lnTo>
                    <a:pt x="1655279" y="110705"/>
                  </a:lnTo>
                  <a:lnTo>
                    <a:pt x="1657705" y="116332"/>
                  </a:lnTo>
                  <a:lnTo>
                    <a:pt x="1657515" y="230454"/>
                  </a:lnTo>
                  <a:lnTo>
                    <a:pt x="1806549" y="230695"/>
                  </a:lnTo>
                  <a:lnTo>
                    <a:pt x="1806702" y="133248"/>
                  </a:lnTo>
                  <a:lnTo>
                    <a:pt x="1797405" y="80416"/>
                  </a:lnTo>
                  <a:lnTo>
                    <a:pt x="1769325" y="39878"/>
                  </a:lnTo>
                  <a:lnTo>
                    <a:pt x="1714157" y="10045"/>
                  </a:lnTo>
                  <a:lnTo>
                    <a:pt x="1636458" y="0"/>
                  </a:lnTo>
                  <a:lnTo>
                    <a:pt x="1588477" y="2400"/>
                  </a:lnTo>
                  <a:lnTo>
                    <a:pt x="1547456" y="9779"/>
                  </a:lnTo>
                  <a:lnTo>
                    <a:pt x="1486293" y="39433"/>
                  </a:lnTo>
                  <a:lnTo>
                    <a:pt x="1455674" y="83070"/>
                  </a:lnTo>
                  <a:lnTo>
                    <a:pt x="1445399" y="145491"/>
                  </a:lnTo>
                  <a:lnTo>
                    <a:pt x="1445260" y="230225"/>
                  </a:lnTo>
                  <a:lnTo>
                    <a:pt x="1447584" y="251510"/>
                  </a:lnTo>
                  <a:lnTo>
                    <a:pt x="1466380" y="296545"/>
                  </a:lnTo>
                  <a:lnTo>
                    <a:pt x="1491030" y="329692"/>
                  </a:lnTo>
                  <a:lnTo>
                    <a:pt x="1604098" y="450684"/>
                  </a:lnTo>
                  <a:lnTo>
                    <a:pt x="1643087" y="491388"/>
                  </a:lnTo>
                  <a:lnTo>
                    <a:pt x="1649209" y="501345"/>
                  </a:lnTo>
                  <a:lnTo>
                    <a:pt x="1653565" y="512914"/>
                  </a:lnTo>
                  <a:lnTo>
                    <a:pt x="1656168" y="526097"/>
                  </a:lnTo>
                  <a:lnTo>
                    <a:pt x="1657019" y="540893"/>
                  </a:lnTo>
                  <a:lnTo>
                    <a:pt x="1656867" y="638898"/>
                  </a:lnTo>
                  <a:lnTo>
                    <a:pt x="1654251" y="645363"/>
                  </a:lnTo>
                  <a:lnTo>
                    <a:pt x="1643913" y="653935"/>
                  </a:lnTo>
                  <a:lnTo>
                    <a:pt x="1636115" y="656094"/>
                  </a:lnTo>
                  <a:lnTo>
                    <a:pt x="1616875" y="656069"/>
                  </a:lnTo>
                  <a:lnTo>
                    <a:pt x="1609318" y="653719"/>
                  </a:lnTo>
                  <a:lnTo>
                    <a:pt x="1596745" y="644372"/>
                  </a:lnTo>
                  <a:lnTo>
                    <a:pt x="1593621" y="638073"/>
                  </a:lnTo>
                  <a:lnTo>
                    <a:pt x="1593862" y="488835"/>
                  </a:lnTo>
                  <a:lnTo>
                    <a:pt x="1444840" y="488594"/>
                  </a:lnTo>
                  <a:lnTo>
                    <a:pt x="1444625" y="627913"/>
                  </a:lnTo>
                  <a:lnTo>
                    <a:pt x="1453388" y="676160"/>
                  </a:lnTo>
                  <a:lnTo>
                    <a:pt x="1479842" y="715873"/>
                  </a:lnTo>
                  <a:lnTo>
                    <a:pt x="1540624" y="752157"/>
                  </a:lnTo>
                  <a:lnTo>
                    <a:pt x="1581289" y="761263"/>
                  </a:lnTo>
                  <a:lnTo>
                    <a:pt x="1628775" y="764362"/>
                  </a:lnTo>
                  <a:lnTo>
                    <a:pt x="1678508" y="761898"/>
                  </a:lnTo>
                  <a:lnTo>
                    <a:pt x="1720469" y="754316"/>
                  </a:lnTo>
                  <a:lnTo>
                    <a:pt x="1781086" y="723861"/>
                  </a:lnTo>
                  <a:lnTo>
                    <a:pt x="1810118" y="678891"/>
                  </a:lnTo>
                  <a:lnTo>
                    <a:pt x="1819884" y="614565"/>
                  </a:lnTo>
                  <a:lnTo>
                    <a:pt x="1820037" y="519150"/>
                  </a:lnTo>
                  <a:close/>
                </a:path>
                <a:path w="3542665" h="765810">
                  <a:moveTo>
                    <a:pt x="2264486" y="139306"/>
                  </a:moveTo>
                  <a:lnTo>
                    <a:pt x="2261641" y="112179"/>
                  </a:lnTo>
                  <a:lnTo>
                    <a:pt x="2260130" y="97764"/>
                  </a:lnTo>
                  <a:lnTo>
                    <a:pt x="2246922" y="64249"/>
                  </a:lnTo>
                  <a:lnTo>
                    <a:pt x="2193950" y="21285"/>
                  </a:lnTo>
                  <a:lnTo>
                    <a:pt x="2138476" y="9931"/>
                  </a:lnTo>
                  <a:lnTo>
                    <a:pt x="2104732" y="7531"/>
                  </a:lnTo>
                  <a:lnTo>
                    <a:pt x="2104732" y="152260"/>
                  </a:lnTo>
                  <a:lnTo>
                    <a:pt x="2104440" y="333832"/>
                  </a:lnTo>
                  <a:lnTo>
                    <a:pt x="2083231" y="370535"/>
                  </a:lnTo>
                  <a:lnTo>
                    <a:pt x="2047582" y="373748"/>
                  </a:lnTo>
                  <a:lnTo>
                    <a:pt x="2048002" y="112179"/>
                  </a:lnTo>
                  <a:lnTo>
                    <a:pt x="2093518" y="122034"/>
                  </a:lnTo>
                  <a:lnTo>
                    <a:pt x="2104732" y="152260"/>
                  </a:lnTo>
                  <a:lnTo>
                    <a:pt x="2104732" y="7531"/>
                  </a:lnTo>
                  <a:lnTo>
                    <a:pt x="2098065" y="7048"/>
                  </a:lnTo>
                  <a:lnTo>
                    <a:pt x="2049221" y="6032"/>
                  </a:lnTo>
                  <a:lnTo>
                    <a:pt x="1888439" y="5778"/>
                  </a:lnTo>
                  <a:lnTo>
                    <a:pt x="1887220" y="756208"/>
                  </a:lnTo>
                  <a:lnTo>
                    <a:pt x="2046960" y="756462"/>
                  </a:lnTo>
                  <a:lnTo>
                    <a:pt x="2047417" y="479869"/>
                  </a:lnTo>
                  <a:lnTo>
                    <a:pt x="2122894" y="475018"/>
                  </a:lnTo>
                  <a:lnTo>
                    <a:pt x="2178532" y="461721"/>
                  </a:lnTo>
                  <a:lnTo>
                    <a:pt x="2217331" y="442214"/>
                  </a:lnTo>
                  <a:lnTo>
                    <a:pt x="2256409" y="393623"/>
                  </a:lnTo>
                  <a:lnTo>
                    <a:pt x="2264156" y="347268"/>
                  </a:lnTo>
                  <a:lnTo>
                    <a:pt x="2264486" y="139306"/>
                  </a:lnTo>
                  <a:close/>
                </a:path>
                <a:path w="3542665" h="765810">
                  <a:moveTo>
                    <a:pt x="2698635" y="146443"/>
                  </a:moveTo>
                  <a:lnTo>
                    <a:pt x="2695803" y="113626"/>
                  </a:lnTo>
                  <a:lnTo>
                    <a:pt x="2692704" y="103238"/>
                  </a:lnTo>
                  <a:lnTo>
                    <a:pt x="2687218" y="84797"/>
                  </a:lnTo>
                  <a:lnTo>
                    <a:pt x="2652738" y="39154"/>
                  </a:lnTo>
                  <a:lnTo>
                    <a:pt x="2594622" y="10922"/>
                  </a:lnTo>
                  <a:lnTo>
                    <a:pt x="2556510" y="3822"/>
                  </a:lnTo>
                  <a:lnTo>
                    <a:pt x="2538920" y="2857"/>
                  </a:lnTo>
                  <a:lnTo>
                    <a:pt x="2538920" y="117906"/>
                  </a:lnTo>
                  <a:lnTo>
                    <a:pt x="2538907" y="146900"/>
                  </a:lnTo>
                  <a:lnTo>
                    <a:pt x="2538107" y="646404"/>
                  </a:lnTo>
                  <a:lnTo>
                    <a:pt x="2535872" y="651979"/>
                  </a:lnTo>
                  <a:lnTo>
                    <a:pt x="2526969" y="659841"/>
                  </a:lnTo>
                  <a:lnTo>
                    <a:pt x="2519870" y="661784"/>
                  </a:lnTo>
                  <a:lnTo>
                    <a:pt x="2500579" y="661758"/>
                  </a:lnTo>
                  <a:lnTo>
                    <a:pt x="2493327" y="659790"/>
                  </a:lnTo>
                  <a:lnTo>
                    <a:pt x="2483688" y="651891"/>
                  </a:lnTo>
                  <a:lnTo>
                    <a:pt x="2481338" y="646404"/>
                  </a:lnTo>
                  <a:lnTo>
                    <a:pt x="2481326" y="629920"/>
                  </a:lnTo>
                  <a:lnTo>
                    <a:pt x="2482151" y="117906"/>
                  </a:lnTo>
                  <a:lnTo>
                    <a:pt x="2484551" y="112179"/>
                  </a:lnTo>
                  <a:lnTo>
                    <a:pt x="2489377" y="108623"/>
                  </a:lnTo>
                  <a:lnTo>
                    <a:pt x="2494216" y="105016"/>
                  </a:lnTo>
                  <a:lnTo>
                    <a:pt x="2501481" y="103238"/>
                  </a:lnTo>
                  <a:lnTo>
                    <a:pt x="2520772" y="103276"/>
                  </a:lnTo>
                  <a:lnTo>
                    <a:pt x="2527871" y="105067"/>
                  </a:lnTo>
                  <a:lnTo>
                    <a:pt x="2532291" y="108699"/>
                  </a:lnTo>
                  <a:lnTo>
                    <a:pt x="2536736" y="112268"/>
                  </a:lnTo>
                  <a:lnTo>
                    <a:pt x="2538920" y="117906"/>
                  </a:lnTo>
                  <a:lnTo>
                    <a:pt x="2538920" y="2857"/>
                  </a:lnTo>
                  <a:lnTo>
                    <a:pt x="2512364" y="1397"/>
                  </a:lnTo>
                  <a:lnTo>
                    <a:pt x="2464384" y="3822"/>
                  </a:lnTo>
                  <a:lnTo>
                    <a:pt x="2423630" y="11201"/>
                  </a:lnTo>
                  <a:lnTo>
                    <a:pt x="2363292" y="40843"/>
                  </a:lnTo>
                  <a:lnTo>
                    <a:pt x="2332659" y="84493"/>
                  </a:lnTo>
                  <a:lnTo>
                    <a:pt x="2322385" y="146900"/>
                  </a:lnTo>
                  <a:lnTo>
                    <a:pt x="2321610" y="630389"/>
                  </a:lnTo>
                  <a:lnTo>
                    <a:pt x="2324836" y="661619"/>
                  </a:lnTo>
                  <a:lnTo>
                    <a:pt x="2351011" y="712050"/>
                  </a:lnTo>
                  <a:lnTo>
                    <a:pt x="2402141" y="746315"/>
                  </a:lnTo>
                  <a:lnTo>
                    <a:pt x="2470200" y="763574"/>
                  </a:lnTo>
                  <a:lnTo>
                    <a:pt x="2510066" y="765771"/>
                  </a:lnTo>
                  <a:lnTo>
                    <a:pt x="2549893" y="763638"/>
                  </a:lnTo>
                  <a:lnTo>
                    <a:pt x="2617724" y="746061"/>
                  </a:lnTo>
                  <a:lnTo>
                    <a:pt x="2668498" y="711085"/>
                  </a:lnTo>
                  <a:lnTo>
                    <a:pt x="2694178" y="661784"/>
                  </a:lnTo>
                  <a:lnTo>
                    <a:pt x="2694559" y="660755"/>
                  </a:lnTo>
                  <a:lnTo>
                    <a:pt x="2697848" y="629920"/>
                  </a:lnTo>
                  <a:lnTo>
                    <a:pt x="2698635" y="146443"/>
                  </a:lnTo>
                  <a:close/>
                </a:path>
                <a:path w="3542665" h="765810">
                  <a:moveTo>
                    <a:pt x="3154299" y="140068"/>
                  </a:moveTo>
                  <a:lnTo>
                    <a:pt x="3151505" y="111696"/>
                  </a:lnTo>
                  <a:lnTo>
                    <a:pt x="3148558" y="102882"/>
                  </a:lnTo>
                  <a:lnTo>
                    <a:pt x="3142996" y="86207"/>
                  </a:lnTo>
                  <a:lnTo>
                    <a:pt x="3108883" y="44005"/>
                  </a:lnTo>
                  <a:lnTo>
                    <a:pt x="3054375" y="16725"/>
                  </a:lnTo>
                  <a:lnTo>
                    <a:pt x="2994571" y="8318"/>
                  </a:lnTo>
                  <a:lnTo>
                    <a:pt x="2994571" y="142417"/>
                  </a:lnTo>
                  <a:lnTo>
                    <a:pt x="2994368" y="265036"/>
                  </a:lnTo>
                  <a:lnTo>
                    <a:pt x="2975318" y="301282"/>
                  </a:lnTo>
                  <a:lnTo>
                    <a:pt x="2941751" y="304444"/>
                  </a:lnTo>
                  <a:lnTo>
                    <a:pt x="2942069" y="102882"/>
                  </a:lnTo>
                  <a:lnTo>
                    <a:pt x="2980652" y="108788"/>
                  </a:lnTo>
                  <a:lnTo>
                    <a:pt x="2994571" y="142417"/>
                  </a:lnTo>
                  <a:lnTo>
                    <a:pt x="2994571" y="8318"/>
                  </a:lnTo>
                  <a:lnTo>
                    <a:pt x="2981922" y="7543"/>
                  </a:lnTo>
                  <a:lnTo>
                    <a:pt x="2778226" y="7200"/>
                  </a:lnTo>
                  <a:lnTo>
                    <a:pt x="2777007" y="757643"/>
                  </a:lnTo>
                  <a:lnTo>
                    <a:pt x="2941015" y="757910"/>
                  </a:lnTo>
                  <a:lnTo>
                    <a:pt x="2941510" y="447865"/>
                  </a:lnTo>
                  <a:lnTo>
                    <a:pt x="2953156" y="448259"/>
                  </a:lnTo>
                  <a:lnTo>
                    <a:pt x="2990558" y="465239"/>
                  </a:lnTo>
                  <a:lnTo>
                    <a:pt x="2994012" y="487616"/>
                  </a:lnTo>
                  <a:lnTo>
                    <a:pt x="2993885" y="638378"/>
                  </a:lnTo>
                  <a:lnTo>
                    <a:pt x="2993707" y="757897"/>
                  </a:lnTo>
                  <a:lnTo>
                    <a:pt x="3018205" y="757936"/>
                  </a:lnTo>
                  <a:lnTo>
                    <a:pt x="3080448" y="758126"/>
                  </a:lnTo>
                  <a:lnTo>
                    <a:pt x="3153181" y="758151"/>
                  </a:lnTo>
                  <a:lnTo>
                    <a:pt x="3153397" y="626198"/>
                  </a:lnTo>
                  <a:lnTo>
                    <a:pt x="3153524" y="624789"/>
                  </a:lnTo>
                  <a:lnTo>
                    <a:pt x="3153765" y="479132"/>
                  </a:lnTo>
                  <a:lnTo>
                    <a:pt x="3152864" y="460336"/>
                  </a:lnTo>
                  <a:lnTo>
                    <a:pt x="3150781" y="447865"/>
                  </a:lnTo>
                  <a:lnTo>
                    <a:pt x="3150095" y="443687"/>
                  </a:lnTo>
                  <a:lnTo>
                    <a:pt x="3126308" y="400773"/>
                  </a:lnTo>
                  <a:lnTo>
                    <a:pt x="3089859" y="375475"/>
                  </a:lnTo>
                  <a:lnTo>
                    <a:pt x="3062440" y="366242"/>
                  </a:lnTo>
                  <a:lnTo>
                    <a:pt x="3092094" y="354164"/>
                  </a:lnTo>
                  <a:lnTo>
                    <a:pt x="3130232" y="324358"/>
                  </a:lnTo>
                  <a:lnTo>
                    <a:pt x="3151149" y="282117"/>
                  </a:lnTo>
                  <a:lnTo>
                    <a:pt x="3154134" y="249034"/>
                  </a:lnTo>
                  <a:lnTo>
                    <a:pt x="3154299" y="140068"/>
                  </a:lnTo>
                  <a:close/>
                </a:path>
                <a:path w="3542665" h="765810">
                  <a:moveTo>
                    <a:pt x="3542474" y="8445"/>
                  </a:moveTo>
                  <a:lnTo>
                    <a:pt x="3194062" y="8445"/>
                  </a:lnTo>
                  <a:lnTo>
                    <a:pt x="3194062" y="124015"/>
                  </a:lnTo>
                  <a:lnTo>
                    <a:pt x="3285680" y="124015"/>
                  </a:lnTo>
                  <a:lnTo>
                    <a:pt x="3285680" y="759015"/>
                  </a:lnTo>
                  <a:lnTo>
                    <a:pt x="3449663" y="759015"/>
                  </a:lnTo>
                  <a:lnTo>
                    <a:pt x="3449663" y="124015"/>
                  </a:lnTo>
                  <a:lnTo>
                    <a:pt x="3542474" y="124015"/>
                  </a:lnTo>
                  <a:lnTo>
                    <a:pt x="3542474" y="8445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671682" y="2257875"/>
              <a:ext cx="1530350" cy="569595"/>
            </a:xfrm>
            <a:custGeom>
              <a:avLst/>
              <a:gdLst/>
              <a:ahLst/>
              <a:cxnLst/>
              <a:rect l="l" t="t" r="r" b="b"/>
              <a:pathLst>
                <a:path w="1530350" h="569594">
                  <a:moveTo>
                    <a:pt x="483666" y="411314"/>
                  </a:moveTo>
                  <a:lnTo>
                    <a:pt x="476288" y="360781"/>
                  </a:lnTo>
                  <a:lnTo>
                    <a:pt x="455117" y="322211"/>
                  </a:lnTo>
                  <a:lnTo>
                    <a:pt x="421601" y="293230"/>
                  </a:lnTo>
                  <a:lnTo>
                    <a:pt x="377190" y="271500"/>
                  </a:lnTo>
                  <a:lnTo>
                    <a:pt x="406019" y="251752"/>
                  </a:lnTo>
                  <a:lnTo>
                    <a:pt x="425831" y="230047"/>
                  </a:lnTo>
                  <a:lnTo>
                    <a:pt x="429818" y="225679"/>
                  </a:lnTo>
                  <a:lnTo>
                    <a:pt x="445998" y="191833"/>
                  </a:lnTo>
                  <a:lnTo>
                    <a:pt x="451967" y="148755"/>
                  </a:lnTo>
                  <a:lnTo>
                    <a:pt x="451967" y="147129"/>
                  </a:lnTo>
                  <a:lnTo>
                    <a:pt x="449529" y="119214"/>
                  </a:lnTo>
                  <a:lnTo>
                    <a:pt x="446786" y="109728"/>
                  </a:lnTo>
                  <a:lnTo>
                    <a:pt x="442214" y="93891"/>
                  </a:lnTo>
                  <a:lnTo>
                    <a:pt x="430022" y="70993"/>
                  </a:lnTo>
                  <a:lnTo>
                    <a:pt x="412953" y="50393"/>
                  </a:lnTo>
                  <a:lnTo>
                    <a:pt x="385127" y="28803"/>
                  </a:lnTo>
                  <a:lnTo>
                    <a:pt x="359295" y="16929"/>
                  </a:lnTo>
                  <a:lnTo>
                    <a:pt x="359295" y="395871"/>
                  </a:lnTo>
                  <a:lnTo>
                    <a:pt x="359295" y="397497"/>
                  </a:lnTo>
                  <a:lnTo>
                    <a:pt x="353225" y="424992"/>
                  </a:lnTo>
                  <a:lnTo>
                    <a:pt x="335724" y="444246"/>
                  </a:lnTo>
                  <a:lnTo>
                    <a:pt x="307860" y="455574"/>
                  </a:lnTo>
                  <a:lnTo>
                    <a:pt x="270700" y="459282"/>
                  </a:lnTo>
                  <a:lnTo>
                    <a:pt x="121932" y="459282"/>
                  </a:lnTo>
                  <a:lnTo>
                    <a:pt x="121932" y="334086"/>
                  </a:lnTo>
                  <a:lnTo>
                    <a:pt x="266636" y="334086"/>
                  </a:lnTo>
                  <a:lnTo>
                    <a:pt x="308203" y="338378"/>
                  </a:lnTo>
                  <a:lnTo>
                    <a:pt x="337045" y="350659"/>
                  </a:lnTo>
                  <a:lnTo>
                    <a:pt x="353847" y="370103"/>
                  </a:lnTo>
                  <a:lnTo>
                    <a:pt x="359295" y="395871"/>
                  </a:lnTo>
                  <a:lnTo>
                    <a:pt x="359295" y="16929"/>
                  </a:lnTo>
                  <a:lnTo>
                    <a:pt x="350761" y="13004"/>
                  </a:lnTo>
                  <a:lnTo>
                    <a:pt x="327596" y="7454"/>
                  </a:lnTo>
                  <a:lnTo>
                    <a:pt x="327596" y="168262"/>
                  </a:lnTo>
                  <a:lnTo>
                    <a:pt x="327596" y="169887"/>
                  </a:lnTo>
                  <a:lnTo>
                    <a:pt x="321271" y="197116"/>
                  </a:lnTo>
                  <a:lnTo>
                    <a:pt x="303212" y="215811"/>
                  </a:lnTo>
                  <a:lnTo>
                    <a:pt x="274789" y="226593"/>
                  </a:lnTo>
                  <a:lnTo>
                    <a:pt x="237363" y="230047"/>
                  </a:lnTo>
                  <a:lnTo>
                    <a:pt x="121932" y="230047"/>
                  </a:lnTo>
                  <a:lnTo>
                    <a:pt x="121932" y="109728"/>
                  </a:lnTo>
                  <a:lnTo>
                    <a:pt x="245491" y="109728"/>
                  </a:lnTo>
                  <a:lnTo>
                    <a:pt x="280619" y="113614"/>
                  </a:lnTo>
                  <a:lnTo>
                    <a:pt x="306362" y="124980"/>
                  </a:lnTo>
                  <a:lnTo>
                    <a:pt x="322199" y="143344"/>
                  </a:lnTo>
                  <a:lnTo>
                    <a:pt x="327596" y="168262"/>
                  </a:lnTo>
                  <a:lnTo>
                    <a:pt x="327596" y="7454"/>
                  </a:lnTo>
                  <a:lnTo>
                    <a:pt x="310299" y="3302"/>
                  </a:lnTo>
                  <a:lnTo>
                    <a:pt x="264198" y="0"/>
                  </a:lnTo>
                  <a:lnTo>
                    <a:pt x="0" y="0"/>
                  </a:lnTo>
                  <a:lnTo>
                    <a:pt x="0" y="569010"/>
                  </a:lnTo>
                  <a:lnTo>
                    <a:pt x="270700" y="569010"/>
                  </a:lnTo>
                  <a:lnTo>
                    <a:pt x="322935" y="565835"/>
                  </a:lnTo>
                  <a:lnTo>
                    <a:pt x="369087" y="556272"/>
                  </a:lnTo>
                  <a:lnTo>
                    <a:pt x="408444" y="540346"/>
                  </a:lnTo>
                  <a:lnTo>
                    <a:pt x="440283" y="518058"/>
                  </a:lnTo>
                  <a:lnTo>
                    <a:pt x="476542" y="459282"/>
                  </a:lnTo>
                  <a:lnTo>
                    <a:pt x="478612" y="454355"/>
                  </a:lnTo>
                  <a:lnTo>
                    <a:pt x="483666" y="412953"/>
                  </a:lnTo>
                  <a:lnTo>
                    <a:pt x="483666" y="411314"/>
                  </a:lnTo>
                  <a:close/>
                </a:path>
                <a:path w="1530350" h="569594">
                  <a:moveTo>
                    <a:pt x="1095006" y="0"/>
                  </a:moveTo>
                  <a:lnTo>
                    <a:pt x="554380" y="0"/>
                  </a:lnTo>
                  <a:lnTo>
                    <a:pt x="554380" y="569010"/>
                  </a:lnTo>
                  <a:lnTo>
                    <a:pt x="987653" y="569010"/>
                  </a:lnTo>
                  <a:lnTo>
                    <a:pt x="987653" y="457657"/>
                  </a:lnTo>
                  <a:lnTo>
                    <a:pt x="678751" y="457657"/>
                  </a:lnTo>
                  <a:lnTo>
                    <a:pt x="678751" y="338150"/>
                  </a:lnTo>
                  <a:lnTo>
                    <a:pt x="947000" y="338150"/>
                  </a:lnTo>
                  <a:lnTo>
                    <a:pt x="947000" y="226796"/>
                  </a:lnTo>
                  <a:lnTo>
                    <a:pt x="678751" y="226796"/>
                  </a:lnTo>
                  <a:lnTo>
                    <a:pt x="678751" y="111366"/>
                  </a:lnTo>
                  <a:lnTo>
                    <a:pt x="983576" y="111366"/>
                  </a:lnTo>
                  <a:lnTo>
                    <a:pt x="1095006" y="0"/>
                  </a:lnTo>
                  <a:close/>
                </a:path>
                <a:path w="1530350" h="569594">
                  <a:moveTo>
                    <a:pt x="1529842" y="0"/>
                  </a:moveTo>
                  <a:lnTo>
                    <a:pt x="1176324" y="0"/>
                  </a:lnTo>
                  <a:lnTo>
                    <a:pt x="1058367" y="115430"/>
                  </a:lnTo>
                  <a:lnTo>
                    <a:pt x="1231506" y="115430"/>
                  </a:lnTo>
                  <a:lnTo>
                    <a:pt x="1231506" y="569010"/>
                  </a:lnTo>
                  <a:lnTo>
                    <a:pt x="1356702" y="569010"/>
                  </a:lnTo>
                  <a:lnTo>
                    <a:pt x="1356702" y="115430"/>
                  </a:lnTo>
                  <a:lnTo>
                    <a:pt x="1529842" y="115430"/>
                  </a:lnTo>
                  <a:lnTo>
                    <a:pt x="1529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3956576" y="2157723"/>
              <a:ext cx="5422265" cy="781050"/>
            </a:xfrm>
            <a:custGeom>
              <a:avLst/>
              <a:gdLst/>
              <a:ahLst/>
              <a:cxnLst/>
              <a:rect l="l" t="t" r="r" b="b"/>
              <a:pathLst>
                <a:path w="5422265" h="781050">
                  <a:moveTo>
                    <a:pt x="300723" y="664248"/>
                  </a:moveTo>
                  <a:lnTo>
                    <a:pt x="260324" y="663702"/>
                  </a:lnTo>
                  <a:lnTo>
                    <a:pt x="219544" y="641477"/>
                  </a:lnTo>
                  <a:lnTo>
                    <a:pt x="215036" y="618223"/>
                  </a:lnTo>
                  <a:lnTo>
                    <a:pt x="215480" y="336575"/>
                  </a:lnTo>
                  <a:lnTo>
                    <a:pt x="295884" y="336715"/>
                  </a:lnTo>
                  <a:lnTo>
                    <a:pt x="296049" y="230695"/>
                  </a:lnTo>
                  <a:lnTo>
                    <a:pt x="215646" y="230568"/>
                  </a:lnTo>
                  <a:lnTo>
                    <a:pt x="216014" y="3289"/>
                  </a:lnTo>
                  <a:lnTo>
                    <a:pt x="66992" y="3048"/>
                  </a:lnTo>
                  <a:lnTo>
                    <a:pt x="66636" y="230327"/>
                  </a:lnTo>
                  <a:lnTo>
                    <a:pt x="165" y="230212"/>
                  </a:lnTo>
                  <a:lnTo>
                    <a:pt x="0" y="336232"/>
                  </a:lnTo>
                  <a:lnTo>
                    <a:pt x="66459" y="336334"/>
                  </a:lnTo>
                  <a:lnTo>
                    <a:pt x="66027" y="618324"/>
                  </a:lnTo>
                  <a:lnTo>
                    <a:pt x="67322" y="661949"/>
                  </a:lnTo>
                  <a:lnTo>
                    <a:pt x="78219" y="723290"/>
                  </a:lnTo>
                  <a:lnTo>
                    <a:pt x="103428" y="752690"/>
                  </a:lnTo>
                  <a:lnTo>
                    <a:pt x="162648" y="766165"/>
                  </a:lnTo>
                  <a:lnTo>
                    <a:pt x="206222" y="767918"/>
                  </a:lnTo>
                  <a:lnTo>
                    <a:pt x="300545" y="768070"/>
                  </a:lnTo>
                  <a:lnTo>
                    <a:pt x="300723" y="664248"/>
                  </a:lnTo>
                  <a:close/>
                </a:path>
                <a:path w="5422265" h="781050">
                  <a:moveTo>
                    <a:pt x="694690" y="341655"/>
                  </a:moveTo>
                  <a:lnTo>
                    <a:pt x="682980" y="279654"/>
                  </a:lnTo>
                  <a:lnTo>
                    <a:pt x="647661" y="237794"/>
                  </a:lnTo>
                  <a:lnTo>
                    <a:pt x="598119" y="217233"/>
                  </a:lnTo>
                  <a:lnTo>
                    <a:pt x="528713" y="210299"/>
                  </a:lnTo>
                  <a:lnTo>
                    <a:pt x="491261" y="211810"/>
                  </a:lnTo>
                  <a:lnTo>
                    <a:pt x="429615" y="224282"/>
                  </a:lnTo>
                  <a:lnTo>
                    <a:pt x="381457" y="253352"/>
                  </a:lnTo>
                  <a:lnTo>
                    <a:pt x="354037" y="303555"/>
                  </a:lnTo>
                  <a:lnTo>
                    <a:pt x="350481" y="393407"/>
                  </a:lnTo>
                  <a:lnTo>
                    <a:pt x="495211" y="393649"/>
                  </a:lnTo>
                  <a:lnTo>
                    <a:pt x="495312" y="326745"/>
                  </a:lnTo>
                  <a:lnTo>
                    <a:pt x="497751" y="319125"/>
                  </a:lnTo>
                  <a:lnTo>
                    <a:pt x="502666" y="314058"/>
                  </a:lnTo>
                  <a:lnTo>
                    <a:pt x="507555" y="308940"/>
                  </a:lnTo>
                  <a:lnTo>
                    <a:pt x="513537" y="306400"/>
                  </a:lnTo>
                  <a:lnTo>
                    <a:pt x="528916" y="306425"/>
                  </a:lnTo>
                  <a:lnTo>
                    <a:pt x="535216" y="308991"/>
                  </a:lnTo>
                  <a:lnTo>
                    <a:pt x="543585" y="319201"/>
                  </a:lnTo>
                  <a:lnTo>
                    <a:pt x="545655" y="326745"/>
                  </a:lnTo>
                  <a:lnTo>
                    <a:pt x="545579" y="389280"/>
                  </a:lnTo>
                  <a:lnTo>
                    <a:pt x="545325" y="390271"/>
                  </a:lnTo>
                  <a:lnTo>
                    <a:pt x="545325" y="545680"/>
                  </a:lnTo>
                  <a:lnTo>
                    <a:pt x="545172" y="648982"/>
                  </a:lnTo>
                  <a:lnTo>
                    <a:pt x="542848" y="656082"/>
                  </a:lnTo>
                  <a:lnTo>
                    <a:pt x="533527" y="665568"/>
                  </a:lnTo>
                  <a:lnTo>
                    <a:pt x="527646" y="667893"/>
                  </a:lnTo>
                  <a:lnTo>
                    <a:pt x="511911" y="667854"/>
                  </a:lnTo>
                  <a:lnTo>
                    <a:pt x="505294" y="665518"/>
                  </a:lnTo>
                  <a:lnTo>
                    <a:pt x="496011" y="655993"/>
                  </a:lnTo>
                  <a:lnTo>
                    <a:pt x="493763" y="648982"/>
                  </a:lnTo>
                  <a:lnTo>
                    <a:pt x="493814" y="592582"/>
                  </a:lnTo>
                  <a:lnTo>
                    <a:pt x="520128" y="554113"/>
                  </a:lnTo>
                  <a:lnTo>
                    <a:pt x="545325" y="545680"/>
                  </a:lnTo>
                  <a:lnTo>
                    <a:pt x="545325" y="390271"/>
                  </a:lnTo>
                  <a:lnTo>
                    <a:pt x="539280" y="413588"/>
                  </a:lnTo>
                  <a:lnTo>
                    <a:pt x="520458" y="432308"/>
                  </a:lnTo>
                  <a:lnTo>
                    <a:pt x="489115" y="449999"/>
                  </a:lnTo>
                  <a:lnTo>
                    <a:pt x="445223" y="471233"/>
                  </a:lnTo>
                  <a:lnTo>
                    <a:pt x="401320" y="498322"/>
                  </a:lnTo>
                  <a:lnTo>
                    <a:pt x="369951" y="529818"/>
                  </a:lnTo>
                  <a:lnTo>
                    <a:pt x="351104" y="564476"/>
                  </a:lnTo>
                  <a:lnTo>
                    <a:pt x="344779" y="601078"/>
                  </a:lnTo>
                  <a:lnTo>
                    <a:pt x="344665" y="679615"/>
                  </a:lnTo>
                  <a:lnTo>
                    <a:pt x="346367" y="702640"/>
                  </a:lnTo>
                  <a:lnTo>
                    <a:pt x="360248" y="739267"/>
                  </a:lnTo>
                  <a:lnTo>
                    <a:pt x="409905" y="770953"/>
                  </a:lnTo>
                  <a:lnTo>
                    <a:pt x="466725" y="777074"/>
                  </a:lnTo>
                  <a:lnTo>
                    <a:pt x="485914" y="776719"/>
                  </a:lnTo>
                  <a:lnTo>
                    <a:pt x="529437" y="771169"/>
                  </a:lnTo>
                  <a:lnTo>
                    <a:pt x="562203" y="744461"/>
                  </a:lnTo>
                  <a:lnTo>
                    <a:pt x="562165" y="768502"/>
                  </a:lnTo>
                  <a:lnTo>
                    <a:pt x="694016" y="768718"/>
                  </a:lnTo>
                  <a:lnTo>
                    <a:pt x="694055" y="744461"/>
                  </a:lnTo>
                  <a:lnTo>
                    <a:pt x="694169" y="667893"/>
                  </a:lnTo>
                  <a:lnTo>
                    <a:pt x="694372" y="545680"/>
                  </a:lnTo>
                  <a:lnTo>
                    <a:pt x="694690" y="341655"/>
                  </a:lnTo>
                  <a:close/>
                </a:path>
                <a:path w="5422265" h="781050">
                  <a:moveTo>
                    <a:pt x="921423" y="4305"/>
                  </a:moveTo>
                  <a:lnTo>
                    <a:pt x="772426" y="4064"/>
                  </a:lnTo>
                  <a:lnTo>
                    <a:pt x="771220" y="768845"/>
                  </a:lnTo>
                  <a:lnTo>
                    <a:pt x="920229" y="769086"/>
                  </a:lnTo>
                  <a:lnTo>
                    <a:pt x="921423" y="4305"/>
                  </a:lnTo>
                  <a:close/>
                </a:path>
                <a:path w="5422265" h="781050">
                  <a:moveTo>
                    <a:pt x="1420901" y="769912"/>
                  </a:moveTo>
                  <a:lnTo>
                    <a:pt x="1284135" y="497370"/>
                  </a:lnTo>
                  <a:lnTo>
                    <a:pt x="1404632" y="232524"/>
                  </a:lnTo>
                  <a:lnTo>
                    <a:pt x="1241679" y="232244"/>
                  </a:lnTo>
                  <a:lnTo>
                    <a:pt x="1154506" y="430961"/>
                  </a:lnTo>
                  <a:lnTo>
                    <a:pt x="1155179" y="4686"/>
                  </a:lnTo>
                  <a:lnTo>
                    <a:pt x="1006182" y="4445"/>
                  </a:lnTo>
                  <a:lnTo>
                    <a:pt x="1004976" y="769226"/>
                  </a:lnTo>
                  <a:lnTo>
                    <a:pt x="1153972" y="769467"/>
                  </a:lnTo>
                  <a:lnTo>
                    <a:pt x="1154290" y="571754"/>
                  </a:lnTo>
                  <a:lnTo>
                    <a:pt x="1246174" y="769620"/>
                  </a:lnTo>
                  <a:lnTo>
                    <a:pt x="1420901" y="769912"/>
                  </a:lnTo>
                  <a:close/>
                </a:path>
                <a:path w="5422265" h="781050">
                  <a:moveTo>
                    <a:pt x="1820037" y="529094"/>
                  </a:moveTo>
                  <a:lnTo>
                    <a:pt x="1812290" y="481012"/>
                  </a:lnTo>
                  <a:lnTo>
                    <a:pt x="1788909" y="435102"/>
                  </a:lnTo>
                  <a:lnTo>
                    <a:pt x="1764703" y="405015"/>
                  </a:lnTo>
                  <a:lnTo>
                    <a:pt x="1722234" y="358521"/>
                  </a:lnTo>
                  <a:lnTo>
                    <a:pt x="1637284" y="269887"/>
                  </a:lnTo>
                  <a:lnTo>
                    <a:pt x="1623148" y="252120"/>
                  </a:lnTo>
                  <a:lnTo>
                    <a:pt x="1613077" y="234086"/>
                  </a:lnTo>
                  <a:lnTo>
                    <a:pt x="1607045" y="215798"/>
                  </a:lnTo>
                  <a:lnTo>
                    <a:pt x="1605051" y="197231"/>
                  </a:lnTo>
                  <a:lnTo>
                    <a:pt x="1605178" y="117703"/>
                  </a:lnTo>
                  <a:lnTo>
                    <a:pt x="1607413" y="111836"/>
                  </a:lnTo>
                  <a:lnTo>
                    <a:pt x="1616367" y="104508"/>
                  </a:lnTo>
                  <a:lnTo>
                    <a:pt x="1623060" y="102692"/>
                  </a:lnTo>
                  <a:lnTo>
                    <a:pt x="1639468" y="102717"/>
                  </a:lnTo>
                  <a:lnTo>
                    <a:pt x="1645615" y="104749"/>
                  </a:lnTo>
                  <a:lnTo>
                    <a:pt x="1655279" y="112826"/>
                  </a:lnTo>
                  <a:lnTo>
                    <a:pt x="1657705" y="118554"/>
                  </a:lnTo>
                  <a:lnTo>
                    <a:pt x="1657515" y="234861"/>
                  </a:lnTo>
                  <a:lnTo>
                    <a:pt x="1806536" y="235115"/>
                  </a:lnTo>
                  <a:lnTo>
                    <a:pt x="1806702" y="135801"/>
                  </a:lnTo>
                  <a:lnTo>
                    <a:pt x="1797392" y="81965"/>
                  </a:lnTo>
                  <a:lnTo>
                    <a:pt x="1769325" y="40652"/>
                  </a:lnTo>
                  <a:lnTo>
                    <a:pt x="1714157" y="10248"/>
                  </a:lnTo>
                  <a:lnTo>
                    <a:pt x="1636458" y="0"/>
                  </a:lnTo>
                  <a:lnTo>
                    <a:pt x="1588477" y="2451"/>
                  </a:lnTo>
                  <a:lnTo>
                    <a:pt x="1547456" y="9969"/>
                  </a:lnTo>
                  <a:lnTo>
                    <a:pt x="1486293" y="40182"/>
                  </a:lnTo>
                  <a:lnTo>
                    <a:pt x="1455674" y="84670"/>
                  </a:lnTo>
                  <a:lnTo>
                    <a:pt x="1445387" y="148272"/>
                  </a:lnTo>
                  <a:lnTo>
                    <a:pt x="1445260" y="234645"/>
                  </a:lnTo>
                  <a:lnTo>
                    <a:pt x="1447571" y="256324"/>
                  </a:lnTo>
                  <a:lnTo>
                    <a:pt x="1466367" y="302234"/>
                  </a:lnTo>
                  <a:lnTo>
                    <a:pt x="1491030" y="336003"/>
                  </a:lnTo>
                  <a:lnTo>
                    <a:pt x="1604086" y="459308"/>
                  </a:lnTo>
                  <a:lnTo>
                    <a:pt x="1643087" y="500799"/>
                  </a:lnTo>
                  <a:lnTo>
                    <a:pt x="1649209" y="510933"/>
                  </a:lnTo>
                  <a:lnTo>
                    <a:pt x="1653565" y="522732"/>
                  </a:lnTo>
                  <a:lnTo>
                    <a:pt x="1656168" y="536168"/>
                  </a:lnTo>
                  <a:lnTo>
                    <a:pt x="1657019" y="551243"/>
                  </a:lnTo>
                  <a:lnTo>
                    <a:pt x="1656867" y="651116"/>
                  </a:lnTo>
                  <a:lnTo>
                    <a:pt x="1654251" y="657720"/>
                  </a:lnTo>
                  <a:lnTo>
                    <a:pt x="1643913" y="666445"/>
                  </a:lnTo>
                  <a:lnTo>
                    <a:pt x="1636102" y="668642"/>
                  </a:lnTo>
                  <a:lnTo>
                    <a:pt x="1616875" y="668616"/>
                  </a:lnTo>
                  <a:lnTo>
                    <a:pt x="1609318" y="666229"/>
                  </a:lnTo>
                  <a:lnTo>
                    <a:pt x="1596745" y="656704"/>
                  </a:lnTo>
                  <a:lnTo>
                    <a:pt x="1593621" y="650265"/>
                  </a:lnTo>
                  <a:lnTo>
                    <a:pt x="1593862" y="498195"/>
                  </a:lnTo>
                  <a:lnTo>
                    <a:pt x="1444840" y="497954"/>
                  </a:lnTo>
                  <a:lnTo>
                    <a:pt x="1444612" y="639927"/>
                  </a:lnTo>
                  <a:lnTo>
                    <a:pt x="1453388" y="689102"/>
                  </a:lnTo>
                  <a:lnTo>
                    <a:pt x="1479842" y="729564"/>
                  </a:lnTo>
                  <a:lnTo>
                    <a:pt x="1540624" y="766546"/>
                  </a:lnTo>
                  <a:lnTo>
                    <a:pt x="1581289" y="775830"/>
                  </a:lnTo>
                  <a:lnTo>
                    <a:pt x="1628775" y="778979"/>
                  </a:lnTo>
                  <a:lnTo>
                    <a:pt x="1678508" y="776465"/>
                  </a:lnTo>
                  <a:lnTo>
                    <a:pt x="1720469" y="768756"/>
                  </a:lnTo>
                  <a:lnTo>
                    <a:pt x="1781086" y="737717"/>
                  </a:lnTo>
                  <a:lnTo>
                    <a:pt x="1810118" y="691883"/>
                  </a:lnTo>
                  <a:lnTo>
                    <a:pt x="1819884" y="626325"/>
                  </a:lnTo>
                  <a:lnTo>
                    <a:pt x="1820037" y="529094"/>
                  </a:lnTo>
                  <a:close/>
                </a:path>
                <a:path w="5422265" h="781050">
                  <a:moveTo>
                    <a:pt x="2264486" y="141960"/>
                  </a:moveTo>
                  <a:lnTo>
                    <a:pt x="2261641" y="114338"/>
                  </a:lnTo>
                  <a:lnTo>
                    <a:pt x="2260130" y="99631"/>
                  </a:lnTo>
                  <a:lnTo>
                    <a:pt x="2246922" y="65481"/>
                  </a:lnTo>
                  <a:lnTo>
                    <a:pt x="2193937" y="21691"/>
                  </a:lnTo>
                  <a:lnTo>
                    <a:pt x="2138476" y="10134"/>
                  </a:lnTo>
                  <a:lnTo>
                    <a:pt x="2104732" y="7683"/>
                  </a:lnTo>
                  <a:lnTo>
                    <a:pt x="2104732" y="155181"/>
                  </a:lnTo>
                  <a:lnTo>
                    <a:pt x="2104440" y="340220"/>
                  </a:lnTo>
                  <a:lnTo>
                    <a:pt x="2083231" y="377634"/>
                  </a:lnTo>
                  <a:lnTo>
                    <a:pt x="2047582" y="380898"/>
                  </a:lnTo>
                  <a:lnTo>
                    <a:pt x="2048002" y="114338"/>
                  </a:lnTo>
                  <a:lnTo>
                    <a:pt x="2093518" y="124371"/>
                  </a:lnTo>
                  <a:lnTo>
                    <a:pt x="2104732" y="155181"/>
                  </a:lnTo>
                  <a:lnTo>
                    <a:pt x="2104732" y="7683"/>
                  </a:lnTo>
                  <a:lnTo>
                    <a:pt x="2098065" y="7188"/>
                  </a:lnTo>
                  <a:lnTo>
                    <a:pt x="2049221" y="6159"/>
                  </a:lnTo>
                  <a:lnTo>
                    <a:pt x="1888439" y="5892"/>
                  </a:lnTo>
                  <a:lnTo>
                    <a:pt x="1887232" y="770674"/>
                  </a:lnTo>
                  <a:lnTo>
                    <a:pt x="2046960" y="770940"/>
                  </a:lnTo>
                  <a:lnTo>
                    <a:pt x="2047417" y="489051"/>
                  </a:lnTo>
                  <a:lnTo>
                    <a:pt x="2122894" y="484111"/>
                  </a:lnTo>
                  <a:lnTo>
                    <a:pt x="2178532" y="470560"/>
                  </a:lnTo>
                  <a:lnTo>
                    <a:pt x="2217331" y="450684"/>
                  </a:lnTo>
                  <a:lnTo>
                    <a:pt x="2256409" y="401154"/>
                  </a:lnTo>
                  <a:lnTo>
                    <a:pt x="2264156" y="353923"/>
                  </a:lnTo>
                  <a:lnTo>
                    <a:pt x="2264486" y="141960"/>
                  </a:lnTo>
                  <a:close/>
                </a:path>
                <a:path w="5422265" h="781050">
                  <a:moveTo>
                    <a:pt x="2698635" y="149250"/>
                  </a:moveTo>
                  <a:lnTo>
                    <a:pt x="2695803" y="115798"/>
                  </a:lnTo>
                  <a:lnTo>
                    <a:pt x="2692704" y="105219"/>
                  </a:lnTo>
                  <a:lnTo>
                    <a:pt x="2687218" y="86423"/>
                  </a:lnTo>
                  <a:lnTo>
                    <a:pt x="2652738" y="39916"/>
                  </a:lnTo>
                  <a:lnTo>
                    <a:pt x="2594622" y="11137"/>
                  </a:lnTo>
                  <a:lnTo>
                    <a:pt x="2556510" y="3898"/>
                  </a:lnTo>
                  <a:lnTo>
                    <a:pt x="2538920" y="2921"/>
                  </a:lnTo>
                  <a:lnTo>
                    <a:pt x="2538920" y="120167"/>
                  </a:lnTo>
                  <a:lnTo>
                    <a:pt x="2538907" y="149707"/>
                  </a:lnTo>
                  <a:lnTo>
                    <a:pt x="2538107" y="658774"/>
                  </a:lnTo>
                  <a:lnTo>
                    <a:pt x="2535872" y="664451"/>
                  </a:lnTo>
                  <a:lnTo>
                    <a:pt x="2526969" y="672465"/>
                  </a:lnTo>
                  <a:lnTo>
                    <a:pt x="2519870" y="674446"/>
                  </a:lnTo>
                  <a:lnTo>
                    <a:pt x="2500579" y="674420"/>
                  </a:lnTo>
                  <a:lnTo>
                    <a:pt x="2493327" y="672414"/>
                  </a:lnTo>
                  <a:lnTo>
                    <a:pt x="2483688" y="664362"/>
                  </a:lnTo>
                  <a:lnTo>
                    <a:pt x="2481338" y="658774"/>
                  </a:lnTo>
                  <a:lnTo>
                    <a:pt x="2481326" y="641985"/>
                  </a:lnTo>
                  <a:lnTo>
                    <a:pt x="2482151" y="120167"/>
                  </a:lnTo>
                  <a:lnTo>
                    <a:pt x="2484551" y="114325"/>
                  </a:lnTo>
                  <a:lnTo>
                    <a:pt x="2494216" y="107035"/>
                  </a:lnTo>
                  <a:lnTo>
                    <a:pt x="2501481" y="105219"/>
                  </a:lnTo>
                  <a:lnTo>
                    <a:pt x="2520759" y="105257"/>
                  </a:lnTo>
                  <a:lnTo>
                    <a:pt x="2527871" y="107086"/>
                  </a:lnTo>
                  <a:lnTo>
                    <a:pt x="2532291" y="110782"/>
                  </a:lnTo>
                  <a:lnTo>
                    <a:pt x="2536736" y="114414"/>
                  </a:lnTo>
                  <a:lnTo>
                    <a:pt x="2538920" y="120167"/>
                  </a:lnTo>
                  <a:lnTo>
                    <a:pt x="2538920" y="2921"/>
                  </a:lnTo>
                  <a:lnTo>
                    <a:pt x="2512364" y="1435"/>
                  </a:lnTo>
                  <a:lnTo>
                    <a:pt x="2464371" y="3898"/>
                  </a:lnTo>
                  <a:lnTo>
                    <a:pt x="2423630" y="11417"/>
                  </a:lnTo>
                  <a:lnTo>
                    <a:pt x="2363279" y="41630"/>
                  </a:lnTo>
                  <a:lnTo>
                    <a:pt x="2332659" y="86106"/>
                  </a:lnTo>
                  <a:lnTo>
                    <a:pt x="2322385" y="149707"/>
                  </a:lnTo>
                  <a:lnTo>
                    <a:pt x="2321610" y="642454"/>
                  </a:lnTo>
                  <a:lnTo>
                    <a:pt x="2324836" y="674281"/>
                  </a:lnTo>
                  <a:lnTo>
                    <a:pt x="2351011" y="725665"/>
                  </a:lnTo>
                  <a:lnTo>
                    <a:pt x="2402141" y="760577"/>
                  </a:lnTo>
                  <a:lnTo>
                    <a:pt x="2470188" y="778179"/>
                  </a:lnTo>
                  <a:lnTo>
                    <a:pt x="2510066" y="780427"/>
                  </a:lnTo>
                  <a:lnTo>
                    <a:pt x="2549893" y="778243"/>
                  </a:lnTo>
                  <a:lnTo>
                    <a:pt x="2617724" y="760336"/>
                  </a:lnTo>
                  <a:lnTo>
                    <a:pt x="2668486" y="724700"/>
                  </a:lnTo>
                  <a:lnTo>
                    <a:pt x="2694178" y="674446"/>
                  </a:lnTo>
                  <a:lnTo>
                    <a:pt x="2694559" y="673392"/>
                  </a:lnTo>
                  <a:lnTo>
                    <a:pt x="2697848" y="641985"/>
                  </a:lnTo>
                  <a:lnTo>
                    <a:pt x="2698635" y="149250"/>
                  </a:lnTo>
                  <a:close/>
                </a:path>
                <a:path w="5422265" h="781050">
                  <a:moveTo>
                    <a:pt x="3154299" y="142760"/>
                  </a:moveTo>
                  <a:lnTo>
                    <a:pt x="3151505" y="113842"/>
                  </a:lnTo>
                  <a:lnTo>
                    <a:pt x="3148558" y="104851"/>
                  </a:lnTo>
                  <a:lnTo>
                    <a:pt x="3142996" y="87871"/>
                  </a:lnTo>
                  <a:lnTo>
                    <a:pt x="3108883" y="44843"/>
                  </a:lnTo>
                  <a:lnTo>
                    <a:pt x="3054375" y="17056"/>
                  </a:lnTo>
                  <a:lnTo>
                    <a:pt x="2994571" y="8470"/>
                  </a:lnTo>
                  <a:lnTo>
                    <a:pt x="2994571" y="145135"/>
                  </a:lnTo>
                  <a:lnTo>
                    <a:pt x="2994368" y="270103"/>
                  </a:lnTo>
                  <a:lnTo>
                    <a:pt x="2975318" y="307047"/>
                  </a:lnTo>
                  <a:lnTo>
                    <a:pt x="2941751" y="310261"/>
                  </a:lnTo>
                  <a:lnTo>
                    <a:pt x="2942069" y="104851"/>
                  </a:lnTo>
                  <a:lnTo>
                    <a:pt x="2980652" y="110883"/>
                  </a:lnTo>
                  <a:lnTo>
                    <a:pt x="2994571" y="145135"/>
                  </a:lnTo>
                  <a:lnTo>
                    <a:pt x="2994571" y="8470"/>
                  </a:lnTo>
                  <a:lnTo>
                    <a:pt x="2981922" y="7683"/>
                  </a:lnTo>
                  <a:lnTo>
                    <a:pt x="2778226" y="7353"/>
                  </a:lnTo>
                  <a:lnTo>
                    <a:pt x="2777007" y="772134"/>
                  </a:lnTo>
                  <a:lnTo>
                    <a:pt x="2941015" y="772401"/>
                  </a:lnTo>
                  <a:lnTo>
                    <a:pt x="2941510" y="456425"/>
                  </a:lnTo>
                  <a:lnTo>
                    <a:pt x="2953156" y="456831"/>
                  </a:lnTo>
                  <a:lnTo>
                    <a:pt x="2990558" y="474141"/>
                  </a:lnTo>
                  <a:lnTo>
                    <a:pt x="2994012" y="496951"/>
                  </a:lnTo>
                  <a:lnTo>
                    <a:pt x="2993885" y="650595"/>
                  </a:lnTo>
                  <a:lnTo>
                    <a:pt x="2993707" y="772401"/>
                  </a:lnTo>
                  <a:lnTo>
                    <a:pt x="3018205" y="772426"/>
                  </a:lnTo>
                  <a:lnTo>
                    <a:pt x="3080448" y="772629"/>
                  </a:lnTo>
                  <a:lnTo>
                    <a:pt x="3153181" y="772655"/>
                  </a:lnTo>
                  <a:lnTo>
                    <a:pt x="3153181" y="772528"/>
                  </a:lnTo>
                  <a:lnTo>
                    <a:pt x="3153397" y="638175"/>
                  </a:lnTo>
                  <a:lnTo>
                    <a:pt x="3153524" y="636752"/>
                  </a:lnTo>
                  <a:lnTo>
                    <a:pt x="3153765" y="488289"/>
                  </a:lnTo>
                  <a:lnTo>
                    <a:pt x="3152864" y="469138"/>
                  </a:lnTo>
                  <a:lnTo>
                    <a:pt x="3150781" y="456425"/>
                  </a:lnTo>
                  <a:lnTo>
                    <a:pt x="3150095" y="452183"/>
                  </a:lnTo>
                  <a:lnTo>
                    <a:pt x="3126308" y="408432"/>
                  </a:lnTo>
                  <a:lnTo>
                    <a:pt x="3089859" y="382676"/>
                  </a:lnTo>
                  <a:lnTo>
                    <a:pt x="3062427" y="373253"/>
                  </a:lnTo>
                  <a:lnTo>
                    <a:pt x="3092081" y="360946"/>
                  </a:lnTo>
                  <a:lnTo>
                    <a:pt x="3114078" y="346710"/>
                  </a:lnTo>
                  <a:lnTo>
                    <a:pt x="3130232" y="330555"/>
                  </a:lnTo>
                  <a:lnTo>
                    <a:pt x="3142335" y="312496"/>
                  </a:lnTo>
                  <a:lnTo>
                    <a:pt x="3143339" y="310261"/>
                  </a:lnTo>
                  <a:lnTo>
                    <a:pt x="3147466" y="301104"/>
                  </a:lnTo>
                  <a:lnTo>
                    <a:pt x="3151149" y="287515"/>
                  </a:lnTo>
                  <a:lnTo>
                    <a:pt x="3153372" y="271754"/>
                  </a:lnTo>
                  <a:lnTo>
                    <a:pt x="3154134" y="253796"/>
                  </a:lnTo>
                  <a:lnTo>
                    <a:pt x="3154299" y="142760"/>
                  </a:lnTo>
                  <a:close/>
                </a:path>
                <a:path w="5422265" h="781050">
                  <a:moveTo>
                    <a:pt x="3542474" y="8610"/>
                  </a:moveTo>
                  <a:lnTo>
                    <a:pt x="3194062" y="8610"/>
                  </a:lnTo>
                  <a:lnTo>
                    <a:pt x="3194062" y="125450"/>
                  </a:lnTo>
                  <a:lnTo>
                    <a:pt x="3213658" y="125450"/>
                  </a:lnTo>
                  <a:lnTo>
                    <a:pt x="3213658" y="126720"/>
                  </a:lnTo>
                  <a:lnTo>
                    <a:pt x="3285680" y="126720"/>
                  </a:lnTo>
                  <a:lnTo>
                    <a:pt x="3285680" y="773150"/>
                  </a:lnTo>
                  <a:lnTo>
                    <a:pt x="3449663" y="773150"/>
                  </a:lnTo>
                  <a:lnTo>
                    <a:pt x="3449663" y="126720"/>
                  </a:lnTo>
                  <a:lnTo>
                    <a:pt x="3542373" y="126720"/>
                  </a:lnTo>
                  <a:lnTo>
                    <a:pt x="3542373" y="125450"/>
                  </a:lnTo>
                  <a:lnTo>
                    <a:pt x="3542474" y="8610"/>
                  </a:lnTo>
                  <a:close/>
                </a:path>
                <a:path w="5422265" h="781050">
                  <a:moveTo>
                    <a:pt x="5422011" y="5905"/>
                  </a:moveTo>
                  <a:lnTo>
                    <a:pt x="3663327" y="5905"/>
                  </a:lnTo>
                  <a:lnTo>
                    <a:pt x="3663327" y="769912"/>
                  </a:lnTo>
                  <a:lnTo>
                    <a:pt x="5422011" y="769912"/>
                  </a:lnTo>
                  <a:lnTo>
                    <a:pt x="5422011" y="59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740656" y="2252325"/>
              <a:ext cx="1530350" cy="580390"/>
            </a:xfrm>
            <a:custGeom>
              <a:avLst/>
              <a:gdLst/>
              <a:ahLst/>
              <a:cxnLst/>
              <a:rect l="l" t="t" r="r" b="b"/>
              <a:pathLst>
                <a:path w="1530350" h="580389">
                  <a:moveTo>
                    <a:pt x="483666" y="419176"/>
                  </a:moveTo>
                  <a:lnTo>
                    <a:pt x="476288" y="367677"/>
                  </a:lnTo>
                  <a:lnTo>
                    <a:pt x="455117" y="328371"/>
                  </a:lnTo>
                  <a:lnTo>
                    <a:pt x="421601" y="298843"/>
                  </a:lnTo>
                  <a:lnTo>
                    <a:pt x="377177" y="276694"/>
                  </a:lnTo>
                  <a:lnTo>
                    <a:pt x="406019" y="256565"/>
                  </a:lnTo>
                  <a:lnTo>
                    <a:pt x="425831" y="234442"/>
                  </a:lnTo>
                  <a:lnTo>
                    <a:pt x="429818" y="229997"/>
                  </a:lnTo>
                  <a:lnTo>
                    <a:pt x="445998" y="195503"/>
                  </a:lnTo>
                  <a:lnTo>
                    <a:pt x="451967" y="151612"/>
                  </a:lnTo>
                  <a:lnTo>
                    <a:pt x="451967" y="149948"/>
                  </a:lnTo>
                  <a:lnTo>
                    <a:pt x="449529" y="121500"/>
                  </a:lnTo>
                  <a:lnTo>
                    <a:pt x="446786" y="111836"/>
                  </a:lnTo>
                  <a:lnTo>
                    <a:pt x="442214" y="95681"/>
                  </a:lnTo>
                  <a:lnTo>
                    <a:pt x="430022" y="72351"/>
                  </a:lnTo>
                  <a:lnTo>
                    <a:pt x="412953" y="51358"/>
                  </a:lnTo>
                  <a:lnTo>
                    <a:pt x="385127" y="29362"/>
                  </a:lnTo>
                  <a:lnTo>
                    <a:pt x="359295" y="17259"/>
                  </a:lnTo>
                  <a:lnTo>
                    <a:pt x="359295" y="403440"/>
                  </a:lnTo>
                  <a:lnTo>
                    <a:pt x="359295" y="405104"/>
                  </a:lnTo>
                  <a:lnTo>
                    <a:pt x="353225" y="433120"/>
                  </a:lnTo>
                  <a:lnTo>
                    <a:pt x="335724" y="452742"/>
                  </a:lnTo>
                  <a:lnTo>
                    <a:pt x="307860" y="464286"/>
                  </a:lnTo>
                  <a:lnTo>
                    <a:pt x="270700" y="468058"/>
                  </a:lnTo>
                  <a:lnTo>
                    <a:pt x="121932" y="468058"/>
                  </a:lnTo>
                  <a:lnTo>
                    <a:pt x="121932" y="340487"/>
                  </a:lnTo>
                  <a:lnTo>
                    <a:pt x="266636" y="340487"/>
                  </a:lnTo>
                  <a:lnTo>
                    <a:pt x="308203" y="344843"/>
                  </a:lnTo>
                  <a:lnTo>
                    <a:pt x="337045" y="357365"/>
                  </a:lnTo>
                  <a:lnTo>
                    <a:pt x="353847" y="377177"/>
                  </a:lnTo>
                  <a:lnTo>
                    <a:pt x="359295" y="403440"/>
                  </a:lnTo>
                  <a:lnTo>
                    <a:pt x="359295" y="17259"/>
                  </a:lnTo>
                  <a:lnTo>
                    <a:pt x="350761" y="13258"/>
                  </a:lnTo>
                  <a:lnTo>
                    <a:pt x="327596" y="7607"/>
                  </a:lnTo>
                  <a:lnTo>
                    <a:pt x="327596" y="171488"/>
                  </a:lnTo>
                  <a:lnTo>
                    <a:pt x="327596" y="173151"/>
                  </a:lnTo>
                  <a:lnTo>
                    <a:pt x="321271" y="200901"/>
                  </a:lnTo>
                  <a:lnTo>
                    <a:pt x="303212" y="219951"/>
                  </a:lnTo>
                  <a:lnTo>
                    <a:pt x="274777" y="230924"/>
                  </a:lnTo>
                  <a:lnTo>
                    <a:pt x="237363" y="234442"/>
                  </a:lnTo>
                  <a:lnTo>
                    <a:pt x="121932" y="234442"/>
                  </a:lnTo>
                  <a:lnTo>
                    <a:pt x="121932" y="111836"/>
                  </a:lnTo>
                  <a:lnTo>
                    <a:pt x="245491" y="111836"/>
                  </a:lnTo>
                  <a:lnTo>
                    <a:pt x="280606" y="115798"/>
                  </a:lnTo>
                  <a:lnTo>
                    <a:pt x="306362" y="127368"/>
                  </a:lnTo>
                  <a:lnTo>
                    <a:pt x="322199" y="146088"/>
                  </a:lnTo>
                  <a:lnTo>
                    <a:pt x="327596" y="171488"/>
                  </a:lnTo>
                  <a:lnTo>
                    <a:pt x="327596" y="7607"/>
                  </a:lnTo>
                  <a:lnTo>
                    <a:pt x="310299" y="3365"/>
                  </a:lnTo>
                  <a:lnTo>
                    <a:pt x="264198" y="0"/>
                  </a:lnTo>
                  <a:lnTo>
                    <a:pt x="0" y="0"/>
                  </a:lnTo>
                  <a:lnTo>
                    <a:pt x="0" y="579894"/>
                  </a:lnTo>
                  <a:lnTo>
                    <a:pt x="270700" y="579894"/>
                  </a:lnTo>
                  <a:lnTo>
                    <a:pt x="322935" y="576656"/>
                  </a:lnTo>
                  <a:lnTo>
                    <a:pt x="369087" y="566915"/>
                  </a:lnTo>
                  <a:lnTo>
                    <a:pt x="408444" y="550684"/>
                  </a:lnTo>
                  <a:lnTo>
                    <a:pt x="440283" y="527964"/>
                  </a:lnTo>
                  <a:lnTo>
                    <a:pt x="476554" y="468058"/>
                  </a:lnTo>
                  <a:lnTo>
                    <a:pt x="483666" y="420839"/>
                  </a:lnTo>
                  <a:lnTo>
                    <a:pt x="483666" y="419176"/>
                  </a:lnTo>
                  <a:close/>
                </a:path>
                <a:path w="1530350" h="580389">
                  <a:moveTo>
                    <a:pt x="1095006" y="0"/>
                  </a:moveTo>
                  <a:lnTo>
                    <a:pt x="554380" y="0"/>
                  </a:lnTo>
                  <a:lnTo>
                    <a:pt x="554380" y="579894"/>
                  </a:lnTo>
                  <a:lnTo>
                    <a:pt x="987653" y="579894"/>
                  </a:lnTo>
                  <a:lnTo>
                    <a:pt x="987653" y="466407"/>
                  </a:lnTo>
                  <a:lnTo>
                    <a:pt x="678751" y="466407"/>
                  </a:lnTo>
                  <a:lnTo>
                    <a:pt x="678751" y="344627"/>
                  </a:lnTo>
                  <a:lnTo>
                    <a:pt x="947000" y="344627"/>
                  </a:lnTo>
                  <a:lnTo>
                    <a:pt x="947000" y="231140"/>
                  </a:lnTo>
                  <a:lnTo>
                    <a:pt x="678751" y="231140"/>
                  </a:lnTo>
                  <a:lnTo>
                    <a:pt x="678751" y="113499"/>
                  </a:lnTo>
                  <a:lnTo>
                    <a:pt x="983576" y="113499"/>
                  </a:lnTo>
                  <a:lnTo>
                    <a:pt x="1095006" y="0"/>
                  </a:lnTo>
                  <a:close/>
                </a:path>
                <a:path w="1530350" h="580389">
                  <a:moveTo>
                    <a:pt x="1529842" y="0"/>
                  </a:moveTo>
                  <a:lnTo>
                    <a:pt x="1176324" y="0"/>
                  </a:lnTo>
                  <a:lnTo>
                    <a:pt x="1058354" y="117640"/>
                  </a:lnTo>
                  <a:lnTo>
                    <a:pt x="1231506" y="117640"/>
                  </a:lnTo>
                  <a:lnTo>
                    <a:pt x="1231506" y="579907"/>
                  </a:lnTo>
                  <a:lnTo>
                    <a:pt x="1356690" y="579907"/>
                  </a:lnTo>
                  <a:lnTo>
                    <a:pt x="1356690" y="117640"/>
                  </a:lnTo>
                  <a:lnTo>
                    <a:pt x="1529842" y="117640"/>
                  </a:lnTo>
                  <a:lnTo>
                    <a:pt x="1529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956576" y="5361590"/>
              <a:ext cx="3587115" cy="1615440"/>
            </a:xfrm>
            <a:custGeom>
              <a:avLst/>
              <a:gdLst/>
              <a:ahLst/>
              <a:cxnLst/>
              <a:rect l="l" t="t" r="r" b="b"/>
              <a:pathLst>
                <a:path w="3587115" h="1615440">
                  <a:moveTo>
                    <a:pt x="304444" y="659879"/>
                  </a:moveTo>
                  <a:lnTo>
                    <a:pt x="263550" y="659345"/>
                  </a:lnTo>
                  <a:lnTo>
                    <a:pt x="222275" y="637260"/>
                  </a:lnTo>
                  <a:lnTo>
                    <a:pt x="217703" y="614159"/>
                  </a:lnTo>
                  <a:lnTo>
                    <a:pt x="218160" y="334378"/>
                  </a:lnTo>
                  <a:lnTo>
                    <a:pt x="299554" y="334505"/>
                  </a:lnTo>
                  <a:lnTo>
                    <a:pt x="299732" y="229184"/>
                  </a:lnTo>
                  <a:lnTo>
                    <a:pt x="218325" y="229057"/>
                  </a:lnTo>
                  <a:lnTo>
                    <a:pt x="218694" y="3276"/>
                  </a:lnTo>
                  <a:lnTo>
                    <a:pt x="67830" y="3035"/>
                  </a:lnTo>
                  <a:lnTo>
                    <a:pt x="67462" y="228828"/>
                  </a:lnTo>
                  <a:lnTo>
                    <a:pt x="165" y="228701"/>
                  </a:lnTo>
                  <a:lnTo>
                    <a:pt x="0" y="334022"/>
                  </a:lnTo>
                  <a:lnTo>
                    <a:pt x="67297" y="334137"/>
                  </a:lnTo>
                  <a:lnTo>
                    <a:pt x="66840" y="614260"/>
                  </a:lnTo>
                  <a:lnTo>
                    <a:pt x="68160" y="657606"/>
                  </a:lnTo>
                  <a:lnTo>
                    <a:pt x="79184" y="718527"/>
                  </a:lnTo>
                  <a:lnTo>
                    <a:pt x="104711" y="747750"/>
                  </a:lnTo>
                  <a:lnTo>
                    <a:pt x="164655" y="761136"/>
                  </a:lnTo>
                  <a:lnTo>
                    <a:pt x="208762" y="762863"/>
                  </a:lnTo>
                  <a:lnTo>
                    <a:pt x="304279" y="763016"/>
                  </a:lnTo>
                  <a:lnTo>
                    <a:pt x="304444" y="659879"/>
                  </a:lnTo>
                  <a:close/>
                </a:path>
                <a:path w="3587115" h="1615440">
                  <a:moveTo>
                    <a:pt x="703313" y="339407"/>
                  </a:moveTo>
                  <a:lnTo>
                    <a:pt x="691464" y="277812"/>
                  </a:lnTo>
                  <a:lnTo>
                    <a:pt x="655701" y="236245"/>
                  </a:lnTo>
                  <a:lnTo>
                    <a:pt x="605548" y="215811"/>
                  </a:lnTo>
                  <a:lnTo>
                    <a:pt x="535279" y="208927"/>
                  </a:lnTo>
                  <a:lnTo>
                    <a:pt x="497357" y="210426"/>
                  </a:lnTo>
                  <a:lnTo>
                    <a:pt x="434936" y="222808"/>
                  </a:lnTo>
                  <a:lnTo>
                    <a:pt x="386194" y="251688"/>
                  </a:lnTo>
                  <a:lnTo>
                    <a:pt x="358432" y="301561"/>
                  </a:lnTo>
                  <a:lnTo>
                    <a:pt x="354825" y="390817"/>
                  </a:lnTo>
                  <a:lnTo>
                    <a:pt x="501357" y="391058"/>
                  </a:lnTo>
                  <a:lnTo>
                    <a:pt x="501459" y="324599"/>
                  </a:lnTo>
                  <a:lnTo>
                    <a:pt x="503936" y="317030"/>
                  </a:lnTo>
                  <a:lnTo>
                    <a:pt x="508901" y="312000"/>
                  </a:lnTo>
                  <a:lnTo>
                    <a:pt x="513854" y="306920"/>
                  </a:lnTo>
                  <a:lnTo>
                    <a:pt x="519912" y="304393"/>
                  </a:lnTo>
                  <a:lnTo>
                    <a:pt x="535482" y="304419"/>
                  </a:lnTo>
                  <a:lnTo>
                    <a:pt x="541870" y="306959"/>
                  </a:lnTo>
                  <a:lnTo>
                    <a:pt x="550341" y="317106"/>
                  </a:lnTo>
                  <a:lnTo>
                    <a:pt x="552424" y="324599"/>
                  </a:lnTo>
                  <a:lnTo>
                    <a:pt x="552348" y="386727"/>
                  </a:lnTo>
                  <a:lnTo>
                    <a:pt x="552094" y="387692"/>
                  </a:lnTo>
                  <a:lnTo>
                    <a:pt x="552094" y="542112"/>
                  </a:lnTo>
                  <a:lnTo>
                    <a:pt x="551929" y="644715"/>
                  </a:lnTo>
                  <a:lnTo>
                    <a:pt x="549579" y="651764"/>
                  </a:lnTo>
                  <a:lnTo>
                    <a:pt x="540143" y="661187"/>
                  </a:lnTo>
                  <a:lnTo>
                    <a:pt x="534187" y="663498"/>
                  </a:lnTo>
                  <a:lnTo>
                    <a:pt x="518261" y="663473"/>
                  </a:lnTo>
                  <a:lnTo>
                    <a:pt x="511568" y="661136"/>
                  </a:lnTo>
                  <a:lnTo>
                    <a:pt x="502183" y="651687"/>
                  </a:lnTo>
                  <a:lnTo>
                    <a:pt x="499884" y="644715"/>
                  </a:lnTo>
                  <a:lnTo>
                    <a:pt x="499948" y="588695"/>
                  </a:lnTo>
                  <a:lnTo>
                    <a:pt x="526592" y="550468"/>
                  </a:lnTo>
                  <a:lnTo>
                    <a:pt x="552094" y="542112"/>
                  </a:lnTo>
                  <a:lnTo>
                    <a:pt x="552094" y="387692"/>
                  </a:lnTo>
                  <a:lnTo>
                    <a:pt x="545973" y="410870"/>
                  </a:lnTo>
                  <a:lnTo>
                    <a:pt x="526923" y="429463"/>
                  </a:lnTo>
                  <a:lnTo>
                    <a:pt x="495185" y="447052"/>
                  </a:lnTo>
                  <a:lnTo>
                    <a:pt x="450748" y="468147"/>
                  </a:lnTo>
                  <a:lnTo>
                    <a:pt x="406298" y="495058"/>
                  </a:lnTo>
                  <a:lnTo>
                    <a:pt x="374535" y="526338"/>
                  </a:lnTo>
                  <a:lnTo>
                    <a:pt x="355460" y="560768"/>
                  </a:lnTo>
                  <a:lnTo>
                    <a:pt x="349059" y="597115"/>
                  </a:lnTo>
                  <a:lnTo>
                    <a:pt x="348945" y="675144"/>
                  </a:lnTo>
                  <a:lnTo>
                    <a:pt x="350659" y="698017"/>
                  </a:lnTo>
                  <a:lnTo>
                    <a:pt x="364718" y="734402"/>
                  </a:lnTo>
                  <a:lnTo>
                    <a:pt x="414997" y="765886"/>
                  </a:lnTo>
                  <a:lnTo>
                    <a:pt x="472503" y="771956"/>
                  </a:lnTo>
                  <a:lnTo>
                    <a:pt x="491947" y="771613"/>
                  </a:lnTo>
                  <a:lnTo>
                    <a:pt x="536016" y="766089"/>
                  </a:lnTo>
                  <a:lnTo>
                    <a:pt x="569175" y="739571"/>
                  </a:lnTo>
                  <a:lnTo>
                    <a:pt x="569137" y="763447"/>
                  </a:lnTo>
                  <a:lnTo>
                    <a:pt x="702627" y="763663"/>
                  </a:lnTo>
                  <a:lnTo>
                    <a:pt x="702665" y="739571"/>
                  </a:lnTo>
                  <a:lnTo>
                    <a:pt x="702792" y="663498"/>
                  </a:lnTo>
                  <a:lnTo>
                    <a:pt x="702983" y="542112"/>
                  </a:lnTo>
                  <a:lnTo>
                    <a:pt x="703313" y="339407"/>
                  </a:lnTo>
                  <a:close/>
                </a:path>
                <a:path w="3587115" h="1615440">
                  <a:moveTo>
                    <a:pt x="932878" y="4292"/>
                  </a:moveTo>
                  <a:lnTo>
                    <a:pt x="782015" y="4038"/>
                  </a:lnTo>
                  <a:lnTo>
                    <a:pt x="780796" y="763790"/>
                  </a:lnTo>
                  <a:lnTo>
                    <a:pt x="931646" y="764032"/>
                  </a:lnTo>
                  <a:lnTo>
                    <a:pt x="932878" y="4292"/>
                  </a:lnTo>
                  <a:close/>
                </a:path>
                <a:path w="3587115" h="1615440">
                  <a:moveTo>
                    <a:pt x="1438541" y="764844"/>
                  </a:moveTo>
                  <a:lnTo>
                    <a:pt x="1300086" y="494106"/>
                  </a:lnTo>
                  <a:lnTo>
                    <a:pt x="1422069" y="231000"/>
                  </a:lnTo>
                  <a:lnTo>
                    <a:pt x="1257071" y="230733"/>
                  </a:lnTo>
                  <a:lnTo>
                    <a:pt x="1168831" y="428129"/>
                  </a:lnTo>
                  <a:lnTo>
                    <a:pt x="1169504" y="4673"/>
                  </a:lnTo>
                  <a:lnTo>
                    <a:pt x="1018679" y="4419"/>
                  </a:lnTo>
                  <a:lnTo>
                    <a:pt x="1017447" y="764171"/>
                  </a:lnTo>
                  <a:lnTo>
                    <a:pt x="1168298" y="764413"/>
                  </a:lnTo>
                  <a:lnTo>
                    <a:pt x="1168603" y="567994"/>
                  </a:lnTo>
                  <a:lnTo>
                    <a:pt x="1261643" y="764565"/>
                  </a:lnTo>
                  <a:lnTo>
                    <a:pt x="1438541" y="764844"/>
                  </a:lnTo>
                  <a:close/>
                </a:path>
                <a:path w="3587115" h="1615440">
                  <a:moveTo>
                    <a:pt x="1842630" y="525614"/>
                  </a:moveTo>
                  <a:lnTo>
                    <a:pt x="1834781" y="477862"/>
                  </a:lnTo>
                  <a:lnTo>
                    <a:pt x="1811108" y="432244"/>
                  </a:lnTo>
                  <a:lnTo>
                    <a:pt x="1786610" y="402361"/>
                  </a:lnTo>
                  <a:lnTo>
                    <a:pt x="1743608" y="356171"/>
                  </a:lnTo>
                  <a:lnTo>
                    <a:pt x="1657604" y="268109"/>
                  </a:lnTo>
                  <a:lnTo>
                    <a:pt x="1643303" y="250456"/>
                  </a:lnTo>
                  <a:lnTo>
                    <a:pt x="1633105" y="232549"/>
                  </a:lnTo>
                  <a:lnTo>
                    <a:pt x="1626997" y="214376"/>
                  </a:lnTo>
                  <a:lnTo>
                    <a:pt x="1624977" y="195935"/>
                  </a:lnTo>
                  <a:lnTo>
                    <a:pt x="1625104" y="116928"/>
                  </a:lnTo>
                  <a:lnTo>
                    <a:pt x="1627352" y="111112"/>
                  </a:lnTo>
                  <a:lnTo>
                    <a:pt x="1636420" y="103835"/>
                  </a:lnTo>
                  <a:lnTo>
                    <a:pt x="1643202" y="102031"/>
                  </a:lnTo>
                  <a:lnTo>
                    <a:pt x="1659813" y="102044"/>
                  </a:lnTo>
                  <a:lnTo>
                    <a:pt x="1666036" y="104076"/>
                  </a:lnTo>
                  <a:lnTo>
                    <a:pt x="1675815" y="112090"/>
                  </a:lnTo>
                  <a:lnTo>
                    <a:pt x="1678279" y="117779"/>
                  </a:lnTo>
                  <a:lnTo>
                    <a:pt x="1678089" y="233324"/>
                  </a:lnTo>
                  <a:lnTo>
                    <a:pt x="1828965" y="233565"/>
                  </a:lnTo>
                  <a:lnTo>
                    <a:pt x="1829117" y="134912"/>
                  </a:lnTo>
                  <a:lnTo>
                    <a:pt x="1819706" y="81432"/>
                  </a:lnTo>
                  <a:lnTo>
                    <a:pt x="1791296" y="40398"/>
                  </a:lnTo>
                  <a:lnTo>
                    <a:pt x="1735429" y="10185"/>
                  </a:lnTo>
                  <a:lnTo>
                    <a:pt x="1656765" y="0"/>
                  </a:lnTo>
                  <a:lnTo>
                    <a:pt x="1608188" y="2438"/>
                  </a:lnTo>
                  <a:lnTo>
                    <a:pt x="1566659" y="9918"/>
                  </a:lnTo>
                  <a:lnTo>
                    <a:pt x="1504734" y="39928"/>
                  </a:lnTo>
                  <a:lnTo>
                    <a:pt x="1473733" y="84124"/>
                  </a:lnTo>
                  <a:lnTo>
                    <a:pt x="1463332" y="147307"/>
                  </a:lnTo>
                  <a:lnTo>
                    <a:pt x="1463179" y="233095"/>
                  </a:lnTo>
                  <a:lnTo>
                    <a:pt x="1465541" y="254647"/>
                  </a:lnTo>
                  <a:lnTo>
                    <a:pt x="1484579" y="300240"/>
                  </a:lnTo>
                  <a:lnTo>
                    <a:pt x="1509534" y="333794"/>
                  </a:lnTo>
                  <a:lnTo>
                    <a:pt x="1623999" y="456298"/>
                  </a:lnTo>
                  <a:lnTo>
                    <a:pt x="1663484" y="497509"/>
                  </a:lnTo>
                  <a:lnTo>
                    <a:pt x="1669681" y="507580"/>
                  </a:lnTo>
                  <a:lnTo>
                    <a:pt x="1674088" y="519290"/>
                  </a:lnTo>
                  <a:lnTo>
                    <a:pt x="1676717" y="532638"/>
                  </a:lnTo>
                  <a:lnTo>
                    <a:pt x="1677581" y="547624"/>
                  </a:lnTo>
                  <a:lnTo>
                    <a:pt x="1677416" y="646836"/>
                  </a:lnTo>
                  <a:lnTo>
                    <a:pt x="1674787" y="653389"/>
                  </a:lnTo>
                  <a:lnTo>
                    <a:pt x="1664309" y="662063"/>
                  </a:lnTo>
                  <a:lnTo>
                    <a:pt x="1656410" y="664248"/>
                  </a:lnTo>
                  <a:lnTo>
                    <a:pt x="1636953" y="664222"/>
                  </a:lnTo>
                  <a:lnTo>
                    <a:pt x="1629283" y="661847"/>
                  </a:lnTo>
                  <a:lnTo>
                    <a:pt x="1616570" y="652386"/>
                  </a:lnTo>
                  <a:lnTo>
                    <a:pt x="1613395" y="645998"/>
                  </a:lnTo>
                  <a:lnTo>
                    <a:pt x="1613636" y="494919"/>
                  </a:lnTo>
                  <a:lnTo>
                    <a:pt x="1462773" y="494677"/>
                  </a:lnTo>
                  <a:lnTo>
                    <a:pt x="1462544" y="635723"/>
                  </a:lnTo>
                  <a:lnTo>
                    <a:pt x="1471422" y="684568"/>
                  </a:lnTo>
                  <a:lnTo>
                    <a:pt x="1498206" y="724776"/>
                  </a:lnTo>
                  <a:lnTo>
                    <a:pt x="1559750" y="761504"/>
                  </a:lnTo>
                  <a:lnTo>
                    <a:pt x="1600911" y="770724"/>
                  </a:lnTo>
                  <a:lnTo>
                    <a:pt x="1648993" y="773861"/>
                  </a:lnTo>
                  <a:lnTo>
                    <a:pt x="1699336" y="771372"/>
                  </a:lnTo>
                  <a:lnTo>
                    <a:pt x="1741817" y="763701"/>
                  </a:lnTo>
                  <a:lnTo>
                    <a:pt x="1803196" y="732853"/>
                  </a:lnTo>
                  <a:lnTo>
                    <a:pt x="1832584" y="687336"/>
                  </a:lnTo>
                  <a:lnTo>
                    <a:pt x="1842477" y="622211"/>
                  </a:lnTo>
                  <a:lnTo>
                    <a:pt x="1842630" y="525614"/>
                  </a:lnTo>
                  <a:close/>
                </a:path>
                <a:path w="3587115" h="1615440">
                  <a:moveTo>
                    <a:pt x="2292578" y="141046"/>
                  </a:moveTo>
                  <a:lnTo>
                    <a:pt x="2289708" y="113588"/>
                  </a:lnTo>
                  <a:lnTo>
                    <a:pt x="2288184" y="98996"/>
                  </a:lnTo>
                  <a:lnTo>
                    <a:pt x="2274811" y="65062"/>
                  </a:lnTo>
                  <a:lnTo>
                    <a:pt x="2221179" y="21564"/>
                  </a:lnTo>
                  <a:lnTo>
                    <a:pt x="2165019" y="10071"/>
                  </a:lnTo>
                  <a:lnTo>
                    <a:pt x="2130856" y="7645"/>
                  </a:lnTo>
                  <a:lnTo>
                    <a:pt x="2130856" y="154165"/>
                  </a:lnTo>
                  <a:lnTo>
                    <a:pt x="2130552" y="337985"/>
                  </a:lnTo>
                  <a:lnTo>
                    <a:pt x="2109076" y="375158"/>
                  </a:lnTo>
                  <a:lnTo>
                    <a:pt x="2072995" y="378396"/>
                  </a:lnTo>
                  <a:lnTo>
                    <a:pt x="2073414" y="113588"/>
                  </a:lnTo>
                  <a:lnTo>
                    <a:pt x="2119503" y="123558"/>
                  </a:lnTo>
                  <a:lnTo>
                    <a:pt x="2130856" y="154165"/>
                  </a:lnTo>
                  <a:lnTo>
                    <a:pt x="2130856" y="7645"/>
                  </a:lnTo>
                  <a:lnTo>
                    <a:pt x="2124113" y="7162"/>
                  </a:lnTo>
                  <a:lnTo>
                    <a:pt x="2074659" y="6121"/>
                  </a:lnTo>
                  <a:lnTo>
                    <a:pt x="1911870" y="5867"/>
                  </a:lnTo>
                  <a:lnTo>
                    <a:pt x="1910651" y="765606"/>
                  </a:lnTo>
                  <a:lnTo>
                    <a:pt x="2072373" y="765860"/>
                  </a:lnTo>
                  <a:lnTo>
                    <a:pt x="2072817" y="485838"/>
                  </a:lnTo>
                  <a:lnTo>
                    <a:pt x="2149233" y="480936"/>
                  </a:lnTo>
                  <a:lnTo>
                    <a:pt x="2205571" y="467474"/>
                  </a:lnTo>
                  <a:lnTo>
                    <a:pt x="2244852" y="447725"/>
                  </a:lnTo>
                  <a:lnTo>
                    <a:pt x="2284412" y="398526"/>
                  </a:lnTo>
                  <a:lnTo>
                    <a:pt x="2292248" y="351599"/>
                  </a:lnTo>
                  <a:lnTo>
                    <a:pt x="2292578" y="141046"/>
                  </a:lnTo>
                  <a:close/>
                </a:path>
                <a:path w="3587115" h="1615440">
                  <a:moveTo>
                    <a:pt x="2732125" y="148272"/>
                  </a:moveTo>
                  <a:lnTo>
                    <a:pt x="2726131" y="104533"/>
                  </a:lnTo>
                  <a:lnTo>
                    <a:pt x="2706027" y="60731"/>
                  </a:lnTo>
                  <a:lnTo>
                    <a:pt x="2659291" y="22999"/>
                  </a:lnTo>
                  <a:lnTo>
                    <a:pt x="2588234" y="3886"/>
                  </a:lnTo>
                  <a:lnTo>
                    <a:pt x="2570442" y="2921"/>
                  </a:lnTo>
                  <a:lnTo>
                    <a:pt x="2570442" y="119392"/>
                  </a:lnTo>
                  <a:lnTo>
                    <a:pt x="2570416" y="148729"/>
                  </a:lnTo>
                  <a:lnTo>
                    <a:pt x="2569603" y="654443"/>
                  </a:lnTo>
                  <a:lnTo>
                    <a:pt x="2567355" y="660082"/>
                  </a:lnTo>
                  <a:lnTo>
                    <a:pt x="2558338" y="668045"/>
                  </a:lnTo>
                  <a:lnTo>
                    <a:pt x="2551138" y="670013"/>
                  </a:lnTo>
                  <a:lnTo>
                    <a:pt x="2531605" y="669988"/>
                  </a:lnTo>
                  <a:lnTo>
                    <a:pt x="2524277" y="667994"/>
                  </a:lnTo>
                  <a:lnTo>
                    <a:pt x="2514511" y="659993"/>
                  </a:lnTo>
                  <a:lnTo>
                    <a:pt x="2512136" y="654443"/>
                  </a:lnTo>
                  <a:lnTo>
                    <a:pt x="2512123" y="637768"/>
                  </a:lnTo>
                  <a:lnTo>
                    <a:pt x="2512949" y="119392"/>
                  </a:lnTo>
                  <a:lnTo>
                    <a:pt x="2515387" y="113588"/>
                  </a:lnTo>
                  <a:lnTo>
                    <a:pt x="2525179" y="106337"/>
                  </a:lnTo>
                  <a:lnTo>
                    <a:pt x="2532519" y="104533"/>
                  </a:lnTo>
                  <a:lnTo>
                    <a:pt x="2552052" y="104571"/>
                  </a:lnTo>
                  <a:lnTo>
                    <a:pt x="2559240" y="106387"/>
                  </a:lnTo>
                  <a:lnTo>
                    <a:pt x="2563711" y="110058"/>
                  </a:lnTo>
                  <a:lnTo>
                    <a:pt x="2568232" y="113665"/>
                  </a:lnTo>
                  <a:lnTo>
                    <a:pt x="2570442" y="119392"/>
                  </a:lnTo>
                  <a:lnTo>
                    <a:pt x="2570442" y="2921"/>
                  </a:lnTo>
                  <a:lnTo>
                    <a:pt x="2543543" y="1435"/>
                  </a:lnTo>
                  <a:lnTo>
                    <a:pt x="2494978" y="3886"/>
                  </a:lnTo>
                  <a:lnTo>
                    <a:pt x="2453703" y="11353"/>
                  </a:lnTo>
                  <a:lnTo>
                    <a:pt x="2392616" y="41363"/>
                  </a:lnTo>
                  <a:lnTo>
                    <a:pt x="2361603" y="85547"/>
                  </a:lnTo>
                  <a:lnTo>
                    <a:pt x="2351214" y="148729"/>
                  </a:lnTo>
                  <a:lnTo>
                    <a:pt x="2350427" y="638225"/>
                  </a:lnTo>
                  <a:lnTo>
                    <a:pt x="2353691" y="669848"/>
                  </a:lnTo>
                  <a:lnTo>
                    <a:pt x="2380183" y="720902"/>
                  </a:lnTo>
                  <a:lnTo>
                    <a:pt x="2431948" y="755586"/>
                  </a:lnTo>
                  <a:lnTo>
                    <a:pt x="2500858" y="773061"/>
                  </a:lnTo>
                  <a:lnTo>
                    <a:pt x="2541219" y="775296"/>
                  </a:lnTo>
                  <a:lnTo>
                    <a:pt x="2581541" y="773125"/>
                  </a:lnTo>
                  <a:lnTo>
                    <a:pt x="2650210" y="755332"/>
                  </a:lnTo>
                  <a:lnTo>
                    <a:pt x="2701607" y="719937"/>
                  </a:lnTo>
                  <a:lnTo>
                    <a:pt x="2727617" y="670013"/>
                  </a:lnTo>
                  <a:lnTo>
                    <a:pt x="2727998" y="668972"/>
                  </a:lnTo>
                  <a:lnTo>
                    <a:pt x="2731338" y="637768"/>
                  </a:lnTo>
                  <a:lnTo>
                    <a:pt x="2732125" y="148272"/>
                  </a:lnTo>
                  <a:close/>
                </a:path>
                <a:path w="3587115" h="1615440">
                  <a:moveTo>
                    <a:pt x="3193453" y="141820"/>
                  </a:moveTo>
                  <a:lnTo>
                    <a:pt x="3190621" y="113093"/>
                  </a:lnTo>
                  <a:lnTo>
                    <a:pt x="3187636" y="104178"/>
                  </a:lnTo>
                  <a:lnTo>
                    <a:pt x="3181997" y="87299"/>
                  </a:lnTo>
                  <a:lnTo>
                    <a:pt x="3147466" y="44564"/>
                  </a:lnTo>
                  <a:lnTo>
                    <a:pt x="3092285" y="16954"/>
                  </a:lnTo>
                  <a:lnTo>
                    <a:pt x="3031744" y="8432"/>
                  </a:lnTo>
                  <a:lnTo>
                    <a:pt x="3031744" y="144195"/>
                  </a:lnTo>
                  <a:lnTo>
                    <a:pt x="3031540" y="268338"/>
                  </a:lnTo>
                  <a:lnTo>
                    <a:pt x="3012249" y="305041"/>
                  </a:lnTo>
                  <a:lnTo>
                    <a:pt x="2978264" y="308229"/>
                  </a:lnTo>
                  <a:lnTo>
                    <a:pt x="2978581" y="104178"/>
                  </a:lnTo>
                  <a:lnTo>
                    <a:pt x="3017647" y="110159"/>
                  </a:lnTo>
                  <a:lnTo>
                    <a:pt x="3031744" y="144195"/>
                  </a:lnTo>
                  <a:lnTo>
                    <a:pt x="3031744" y="8432"/>
                  </a:lnTo>
                  <a:lnTo>
                    <a:pt x="3018942" y="7645"/>
                  </a:lnTo>
                  <a:lnTo>
                    <a:pt x="2812707" y="7315"/>
                  </a:lnTo>
                  <a:lnTo>
                    <a:pt x="2811475" y="767054"/>
                  </a:lnTo>
                  <a:lnTo>
                    <a:pt x="2977515" y="767321"/>
                  </a:lnTo>
                  <a:lnTo>
                    <a:pt x="2978023" y="453428"/>
                  </a:lnTo>
                  <a:lnTo>
                    <a:pt x="2989808" y="453834"/>
                  </a:lnTo>
                  <a:lnTo>
                    <a:pt x="3027667" y="471030"/>
                  </a:lnTo>
                  <a:lnTo>
                    <a:pt x="3031172" y="493687"/>
                  </a:lnTo>
                  <a:lnTo>
                    <a:pt x="3031058" y="646328"/>
                  </a:lnTo>
                  <a:lnTo>
                    <a:pt x="3030855" y="767308"/>
                  </a:lnTo>
                  <a:lnTo>
                    <a:pt x="3055658" y="767359"/>
                  </a:lnTo>
                  <a:lnTo>
                    <a:pt x="3118688" y="767549"/>
                  </a:lnTo>
                  <a:lnTo>
                    <a:pt x="3192310" y="767575"/>
                  </a:lnTo>
                  <a:lnTo>
                    <a:pt x="3192310" y="767448"/>
                  </a:lnTo>
                  <a:lnTo>
                    <a:pt x="3192538" y="633984"/>
                  </a:lnTo>
                  <a:lnTo>
                    <a:pt x="3192665" y="632548"/>
                  </a:lnTo>
                  <a:lnTo>
                    <a:pt x="3192907" y="485076"/>
                  </a:lnTo>
                  <a:lnTo>
                    <a:pt x="3191992" y="466064"/>
                  </a:lnTo>
                  <a:lnTo>
                    <a:pt x="3189884" y="453428"/>
                  </a:lnTo>
                  <a:lnTo>
                    <a:pt x="3189186" y="449211"/>
                  </a:lnTo>
                  <a:lnTo>
                    <a:pt x="3165119" y="405752"/>
                  </a:lnTo>
                  <a:lnTo>
                    <a:pt x="3128213" y="380161"/>
                  </a:lnTo>
                  <a:lnTo>
                    <a:pt x="3100438" y="370801"/>
                  </a:lnTo>
                  <a:lnTo>
                    <a:pt x="3130461" y="358571"/>
                  </a:lnTo>
                  <a:lnTo>
                    <a:pt x="3169081" y="328396"/>
                  </a:lnTo>
                  <a:lnTo>
                    <a:pt x="3190252" y="285635"/>
                  </a:lnTo>
                  <a:lnTo>
                    <a:pt x="3193275" y="252133"/>
                  </a:lnTo>
                  <a:lnTo>
                    <a:pt x="3193453" y="141820"/>
                  </a:lnTo>
                  <a:close/>
                </a:path>
                <a:path w="3587115" h="1615440">
                  <a:moveTo>
                    <a:pt x="3586442" y="8559"/>
                  </a:moveTo>
                  <a:lnTo>
                    <a:pt x="3233699" y="8559"/>
                  </a:lnTo>
                  <a:lnTo>
                    <a:pt x="3233699" y="125399"/>
                  </a:lnTo>
                  <a:lnTo>
                    <a:pt x="3326460" y="125399"/>
                  </a:lnTo>
                  <a:lnTo>
                    <a:pt x="3326460" y="768019"/>
                  </a:lnTo>
                  <a:lnTo>
                    <a:pt x="3492487" y="768019"/>
                  </a:lnTo>
                  <a:lnTo>
                    <a:pt x="3492487" y="125399"/>
                  </a:lnTo>
                  <a:lnTo>
                    <a:pt x="3586442" y="125399"/>
                  </a:lnTo>
                  <a:lnTo>
                    <a:pt x="3586442" y="8559"/>
                  </a:lnTo>
                  <a:close/>
                </a:path>
                <a:path w="3587115" h="1615440">
                  <a:moveTo>
                    <a:pt x="3586530" y="856284"/>
                  </a:moveTo>
                  <a:lnTo>
                    <a:pt x="1806003" y="856284"/>
                  </a:lnTo>
                  <a:lnTo>
                    <a:pt x="1806003" y="1615262"/>
                  </a:lnTo>
                  <a:lnTo>
                    <a:pt x="3586530" y="1615262"/>
                  </a:lnTo>
                  <a:lnTo>
                    <a:pt x="3586530" y="8562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5884843" y="6305987"/>
              <a:ext cx="1549400" cy="576580"/>
            </a:xfrm>
            <a:custGeom>
              <a:avLst/>
              <a:gdLst/>
              <a:ahLst/>
              <a:cxnLst/>
              <a:rect l="l" t="t" r="r" b="b"/>
              <a:pathLst>
                <a:path w="1549400" h="576579">
                  <a:moveTo>
                    <a:pt x="489673" y="416433"/>
                  </a:moveTo>
                  <a:lnTo>
                    <a:pt x="482206" y="365264"/>
                  </a:lnTo>
                  <a:lnTo>
                    <a:pt x="460768" y="326212"/>
                  </a:lnTo>
                  <a:lnTo>
                    <a:pt x="426834" y="296875"/>
                  </a:lnTo>
                  <a:lnTo>
                    <a:pt x="381863" y="274866"/>
                  </a:lnTo>
                  <a:lnTo>
                    <a:pt x="411048" y="254876"/>
                  </a:lnTo>
                  <a:lnTo>
                    <a:pt x="431114" y="232905"/>
                  </a:lnTo>
                  <a:lnTo>
                    <a:pt x="435152" y="228485"/>
                  </a:lnTo>
                  <a:lnTo>
                    <a:pt x="451535" y="194208"/>
                  </a:lnTo>
                  <a:lnTo>
                    <a:pt x="457581" y="150609"/>
                  </a:lnTo>
                  <a:lnTo>
                    <a:pt x="457581" y="148958"/>
                  </a:lnTo>
                  <a:lnTo>
                    <a:pt x="452335" y="111112"/>
                  </a:lnTo>
                  <a:lnTo>
                    <a:pt x="435356" y="71882"/>
                  </a:lnTo>
                  <a:lnTo>
                    <a:pt x="389915" y="29159"/>
                  </a:lnTo>
                  <a:lnTo>
                    <a:pt x="363753" y="17145"/>
                  </a:lnTo>
                  <a:lnTo>
                    <a:pt x="363753" y="400799"/>
                  </a:lnTo>
                  <a:lnTo>
                    <a:pt x="363753" y="402437"/>
                  </a:lnTo>
                  <a:lnTo>
                    <a:pt x="357606" y="430263"/>
                  </a:lnTo>
                  <a:lnTo>
                    <a:pt x="339890" y="449757"/>
                  </a:lnTo>
                  <a:lnTo>
                    <a:pt x="311683" y="461225"/>
                  </a:lnTo>
                  <a:lnTo>
                    <a:pt x="274053" y="464985"/>
                  </a:lnTo>
                  <a:lnTo>
                    <a:pt x="123456" y="464985"/>
                  </a:lnTo>
                  <a:lnTo>
                    <a:pt x="123456" y="338239"/>
                  </a:lnTo>
                  <a:lnTo>
                    <a:pt x="269938" y="338239"/>
                  </a:lnTo>
                  <a:lnTo>
                    <a:pt x="312026" y="342582"/>
                  </a:lnTo>
                  <a:lnTo>
                    <a:pt x="341223" y="355015"/>
                  </a:lnTo>
                  <a:lnTo>
                    <a:pt x="358241" y="374700"/>
                  </a:lnTo>
                  <a:lnTo>
                    <a:pt x="363753" y="400799"/>
                  </a:lnTo>
                  <a:lnTo>
                    <a:pt x="363753" y="17145"/>
                  </a:lnTo>
                  <a:lnTo>
                    <a:pt x="355117" y="13169"/>
                  </a:lnTo>
                  <a:lnTo>
                    <a:pt x="331660" y="7543"/>
                  </a:lnTo>
                  <a:lnTo>
                    <a:pt x="331660" y="170357"/>
                  </a:lnTo>
                  <a:lnTo>
                    <a:pt x="331660" y="172008"/>
                  </a:lnTo>
                  <a:lnTo>
                    <a:pt x="325259" y="199580"/>
                  </a:lnTo>
                  <a:lnTo>
                    <a:pt x="306971" y="218503"/>
                  </a:lnTo>
                  <a:lnTo>
                    <a:pt x="278193" y="229412"/>
                  </a:lnTo>
                  <a:lnTo>
                    <a:pt x="240309" y="232905"/>
                  </a:lnTo>
                  <a:lnTo>
                    <a:pt x="123456" y="232905"/>
                  </a:lnTo>
                  <a:lnTo>
                    <a:pt x="123456" y="111112"/>
                  </a:lnTo>
                  <a:lnTo>
                    <a:pt x="248539" y="111112"/>
                  </a:lnTo>
                  <a:lnTo>
                    <a:pt x="284099" y="115036"/>
                  </a:lnTo>
                  <a:lnTo>
                    <a:pt x="310159" y="126542"/>
                  </a:lnTo>
                  <a:lnTo>
                    <a:pt x="326199" y="145135"/>
                  </a:lnTo>
                  <a:lnTo>
                    <a:pt x="331660" y="170357"/>
                  </a:lnTo>
                  <a:lnTo>
                    <a:pt x="331660" y="7543"/>
                  </a:lnTo>
                  <a:lnTo>
                    <a:pt x="314147" y="3340"/>
                  </a:lnTo>
                  <a:lnTo>
                    <a:pt x="267474" y="0"/>
                  </a:lnTo>
                  <a:lnTo>
                    <a:pt x="0" y="0"/>
                  </a:lnTo>
                  <a:lnTo>
                    <a:pt x="0" y="576084"/>
                  </a:lnTo>
                  <a:lnTo>
                    <a:pt x="274053" y="576084"/>
                  </a:lnTo>
                  <a:lnTo>
                    <a:pt x="326936" y="572858"/>
                  </a:lnTo>
                  <a:lnTo>
                    <a:pt x="373659" y="563194"/>
                  </a:lnTo>
                  <a:lnTo>
                    <a:pt x="413512" y="547065"/>
                  </a:lnTo>
                  <a:lnTo>
                    <a:pt x="445744" y="524497"/>
                  </a:lnTo>
                  <a:lnTo>
                    <a:pt x="482460" y="464985"/>
                  </a:lnTo>
                  <a:lnTo>
                    <a:pt x="484555" y="459994"/>
                  </a:lnTo>
                  <a:lnTo>
                    <a:pt x="489673" y="418071"/>
                  </a:lnTo>
                  <a:lnTo>
                    <a:pt x="489673" y="416433"/>
                  </a:lnTo>
                  <a:close/>
                </a:path>
                <a:path w="1549400" h="576579">
                  <a:moveTo>
                    <a:pt x="1108583" y="0"/>
                  </a:moveTo>
                  <a:lnTo>
                    <a:pt x="561251" y="0"/>
                  </a:lnTo>
                  <a:lnTo>
                    <a:pt x="561251" y="576084"/>
                  </a:lnTo>
                  <a:lnTo>
                    <a:pt x="999896" y="576084"/>
                  </a:lnTo>
                  <a:lnTo>
                    <a:pt x="999896" y="463334"/>
                  </a:lnTo>
                  <a:lnTo>
                    <a:pt x="687171" y="463334"/>
                  </a:lnTo>
                  <a:lnTo>
                    <a:pt x="687171" y="342353"/>
                  </a:lnTo>
                  <a:lnTo>
                    <a:pt x="958748" y="342353"/>
                  </a:lnTo>
                  <a:lnTo>
                    <a:pt x="958748" y="229603"/>
                  </a:lnTo>
                  <a:lnTo>
                    <a:pt x="687171" y="229603"/>
                  </a:lnTo>
                  <a:lnTo>
                    <a:pt x="687171" y="112750"/>
                  </a:lnTo>
                  <a:lnTo>
                    <a:pt x="995781" y="112750"/>
                  </a:lnTo>
                  <a:lnTo>
                    <a:pt x="1108583" y="0"/>
                  </a:lnTo>
                  <a:close/>
                </a:path>
                <a:path w="1549400" h="576579">
                  <a:moveTo>
                    <a:pt x="1548828" y="0"/>
                  </a:moveTo>
                  <a:lnTo>
                    <a:pt x="1190929" y="0"/>
                  </a:lnTo>
                  <a:lnTo>
                    <a:pt x="1071499" y="116865"/>
                  </a:lnTo>
                  <a:lnTo>
                    <a:pt x="1246797" y="116865"/>
                  </a:lnTo>
                  <a:lnTo>
                    <a:pt x="1246797" y="576084"/>
                  </a:lnTo>
                  <a:lnTo>
                    <a:pt x="1373530" y="576084"/>
                  </a:lnTo>
                  <a:lnTo>
                    <a:pt x="1373530" y="116865"/>
                  </a:lnTo>
                  <a:lnTo>
                    <a:pt x="1548828" y="116865"/>
                  </a:lnTo>
                  <a:lnTo>
                    <a:pt x="15488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689604" y="6215957"/>
              <a:ext cx="1776730" cy="757555"/>
            </a:xfrm>
            <a:custGeom>
              <a:avLst/>
              <a:gdLst/>
              <a:ahLst/>
              <a:cxnLst/>
              <a:rect l="l" t="t" r="r" b="b"/>
              <a:pathLst>
                <a:path w="1776729" h="757554">
                  <a:moveTo>
                    <a:pt x="1776563" y="0"/>
                  </a:moveTo>
                  <a:lnTo>
                    <a:pt x="0" y="0"/>
                  </a:lnTo>
                  <a:lnTo>
                    <a:pt x="0" y="757296"/>
                  </a:lnTo>
                  <a:lnTo>
                    <a:pt x="1776563" y="757296"/>
                  </a:lnTo>
                  <a:lnTo>
                    <a:pt x="17765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87603" y="5361590"/>
              <a:ext cx="3578860" cy="774065"/>
            </a:xfrm>
            <a:custGeom>
              <a:avLst/>
              <a:gdLst/>
              <a:ahLst/>
              <a:cxnLst/>
              <a:rect l="l" t="t" r="r" b="b"/>
              <a:pathLst>
                <a:path w="3578860" h="774064">
                  <a:moveTo>
                    <a:pt x="303771" y="658406"/>
                  </a:moveTo>
                  <a:lnTo>
                    <a:pt x="262966" y="657872"/>
                  </a:lnTo>
                  <a:lnTo>
                    <a:pt x="221780" y="635838"/>
                  </a:lnTo>
                  <a:lnTo>
                    <a:pt x="217233" y="612800"/>
                  </a:lnTo>
                  <a:lnTo>
                    <a:pt x="217678" y="333629"/>
                  </a:lnTo>
                  <a:lnTo>
                    <a:pt x="298894" y="333768"/>
                  </a:lnTo>
                  <a:lnTo>
                    <a:pt x="299059" y="228676"/>
                  </a:lnTo>
                  <a:lnTo>
                    <a:pt x="217843" y="228561"/>
                  </a:lnTo>
                  <a:lnTo>
                    <a:pt x="218198" y="3276"/>
                  </a:lnTo>
                  <a:lnTo>
                    <a:pt x="67678" y="3035"/>
                  </a:lnTo>
                  <a:lnTo>
                    <a:pt x="67322" y="228307"/>
                  </a:lnTo>
                  <a:lnTo>
                    <a:pt x="165" y="228206"/>
                  </a:lnTo>
                  <a:lnTo>
                    <a:pt x="0" y="333286"/>
                  </a:lnTo>
                  <a:lnTo>
                    <a:pt x="67132" y="333387"/>
                  </a:lnTo>
                  <a:lnTo>
                    <a:pt x="66687" y="612889"/>
                  </a:lnTo>
                  <a:lnTo>
                    <a:pt x="68008" y="656145"/>
                  </a:lnTo>
                  <a:lnTo>
                    <a:pt x="79006" y="716927"/>
                  </a:lnTo>
                  <a:lnTo>
                    <a:pt x="104482" y="746086"/>
                  </a:lnTo>
                  <a:lnTo>
                    <a:pt x="164287" y="759434"/>
                  </a:lnTo>
                  <a:lnTo>
                    <a:pt x="208305" y="761174"/>
                  </a:lnTo>
                  <a:lnTo>
                    <a:pt x="303618" y="761326"/>
                  </a:lnTo>
                  <a:lnTo>
                    <a:pt x="303771" y="658406"/>
                  </a:lnTo>
                  <a:close/>
                </a:path>
                <a:path w="3578860" h="774064">
                  <a:moveTo>
                    <a:pt x="701751" y="338658"/>
                  </a:moveTo>
                  <a:lnTo>
                    <a:pt x="689927" y="277202"/>
                  </a:lnTo>
                  <a:lnTo>
                    <a:pt x="654253" y="235712"/>
                  </a:lnTo>
                  <a:lnTo>
                    <a:pt x="604202" y="215328"/>
                  </a:lnTo>
                  <a:lnTo>
                    <a:pt x="534098" y="208457"/>
                  </a:lnTo>
                  <a:lnTo>
                    <a:pt x="496252" y="209956"/>
                  </a:lnTo>
                  <a:lnTo>
                    <a:pt x="433971" y="222313"/>
                  </a:lnTo>
                  <a:lnTo>
                    <a:pt x="385343" y="251129"/>
                  </a:lnTo>
                  <a:lnTo>
                    <a:pt x="357632" y="300888"/>
                  </a:lnTo>
                  <a:lnTo>
                    <a:pt x="354037" y="389966"/>
                  </a:lnTo>
                  <a:lnTo>
                    <a:pt x="500240" y="390194"/>
                  </a:lnTo>
                  <a:lnTo>
                    <a:pt x="500354" y="323875"/>
                  </a:lnTo>
                  <a:lnTo>
                    <a:pt x="502818" y="316331"/>
                  </a:lnTo>
                  <a:lnTo>
                    <a:pt x="507771" y="311302"/>
                  </a:lnTo>
                  <a:lnTo>
                    <a:pt x="512711" y="306235"/>
                  </a:lnTo>
                  <a:lnTo>
                    <a:pt x="518756" y="303720"/>
                  </a:lnTo>
                  <a:lnTo>
                    <a:pt x="534289" y="303745"/>
                  </a:lnTo>
                  <a:lnTo>
                    <a:pt x="540664" y="306285"/>
                  </a:lnTo>
                  <a:lnTo>
                    <a:pt x="549109" y="316407"/>
                  </a:lnTo>
                  <a:lnTo>
                    <a:pt x="551192" y="323875"/>
                  </a:lnTo>
                  <a:lnTo>
                    <a:pt x="551116" y="385864"/>
                  </a:lnTo>
                  <a:lnTo>
                    <a:pt x="550875" y="386778"/>
                  </a:lnTo>
                  <a:lnTo>
                    <a:pt x="550875" y="540905"/>
                  </a:lnTo>
                  <a:lnTo>
                    <a:pt x="550710" y="643280"/>
                  </a:lnTo>
                  <a:lnTo>
                    <a:pt x="533006" y="662012"/>
                  </a:lnTo>
                  <a:lnTo>
                    <a:pt x="517118" y="662000"/>
                  </a:lnTo>
                  <a:lnTo>
                    <a:pt x="510438" y="659676"/>
                  </a:lnTo>
                  <a:lnTo>
                    <a:pt x="501065" y="650240"/>
                  </a:lnTo>
                  <a:lnTo>
                    <a:pt x="498779" y="643280"/>
                  </a:lnTo>
                  <a:lnTo>
                    <a:pt x="498843" y="587375"/>
                  </a:lnTo>
                  <a:lnTo>
                    <a:pt x="525424" y="549249"/>
                  </a:lnTo>
                  <a:lnTo>
                    <a:pt x="550875" y="540905"/>
                  </a:lnTo>
                  <a:lnTo>
                    <a:pt x="550875" y="386778"/>
                  </a:lnTo>
                  <a:lnTo>
                    <a:pt x="544753" y="409956"/>
                  </a:lnTo>
                  <a:lnTo>
                    <a:pt x="525754" y="428510"/>
                  </a:lnTo>
                  <a:lnTo>
                    <a:pt x="494080" y="446049"/>
                  </a:lnTo>
                  <a:lnTo>
                    <a:pt x="449745" y="467106"/>
                  </a:lnTo>
                  <a:lnTo>
                    <a:pt x="405396" y="493953"/>
                  </a:lnTo>
                  <a:lnTo>
                    <a:pt x="373710" y="525170"/>
                  </a:lnTo>
                  <a:lnTo>
                    <a:pt x="354672" y="559523"/>
                  </a:lnTo>
                  <a:lnTo>
                    <a:pt x="348297" y="595795"/>
                  </a:lnTo>
                  <a:lnTo>
                    <a:pt x="348170" y="673646"/>
                  </a:lnTo>
                  <a:lnTo>
                    <a:pt x="349885" y="696468"/>
                  </a:lnTo>
                  <a:lnTo>
                    <a:pt x="363905" y="732777"/>
                  </a:lnTo>
                  <a:lnTo>
                    <a:pt x="414070" y="764184"/>
                  </a:lnTo>
                  <a:lnTo>
                    <a:pt x="471462" y="770242"/>
                  </a:lnTo>
                  <a:lnTo>
                    <a:pt x="490855" y="769899"/>
                  </a:lnTo>
                  <a:lnTo>
                    <a:pt x="534822" y="764387"/>
                  </a:lnTo>
                  <a:lnTo>
                    <a:pt x="567918" y="737933"/>
                  </a:lnTo>
                  <a:lnTo>
                    <a:pt x="567880" y="761758"/>
                  </a:lnTo>
                  <a:lnTo>
                    <a:pt x="701065" y="761961"/>
                  </a:lnTo>
                  <a:lnTo>
                    <a:pt x="701103" y="737933"/>
                  </a:lnTo>
                  <a:lnTo>
                    <a:pt x="701230" y="662012"/>
                  </a:lnTo>
                  <a:lnTo>
                    <a:pt x="701421" y="540905"/>
                  </a:lnTo>
                  <a:lnTo>
                    <a:pt x="701751" y="338658"/>
                  </a:lnTo>
                  <a:close/>
                </a:path>
                <a:path w="3578860" h="774064">
                  <a:moveTo>
                    <a:pt x="930795" y="4279"/>
                  </a:moveTo>
                  <a:lnTo>
                    <a:pt x="780288" y="4038"/>
                  </a:lnTo>
                  <a:lnTo>
                    <a:pt x="779056" y="762088"/>
                  </a:lnTo>
                  <a:lnTo>
                    <a:pt x="929576" y="762330"/>
                  </a:lnTo>
                  <a:lnTo>
                    <a:pt x="930795" y="4279"/>
                  </a:lnTo>
                  <a:close/>
                </a:path>
                <a:path w="3578860" h="774064">
                  <a:moveTo>
                    <a:pt x="1435341" y="763143"/>
                  </a:moveTo>
                  <a:lnTo>
                    <a:pt x="1297190" y="493001"/>
                  </a:lnTo>
                  <a:lnTo>
                    <a:pt x="1418907" y="230492"/>
                  </a:lnTo>
                  <a:lnTo>
                    <a:pt x="1254277" y="230225"/>
                  </a:lnTo>
                  <a:lnTo>
                    <a:pt x="1166228" y="427177"/>
                  </a:lnTo>
                  <a:lnTo>
                    <a:pt x="1166914" y="4660"/>
                  </a:lnTo>
                  <a:lnTo>
                    <a:pt x="1016419" y="4406"/>
                  </a:lnTo>
                  <a:lnTo>
                    <a:pt x="1015187" y="762469"/>
                  </a:lnTo>
                  <a:lnTo>
                    <a:pt x="1165694" y="762711"/>
                  </a:lnTo>
                  <a:lnTo>
                    <a:pt x="1166012" y="566737"/>
                  </a:lnTo>
                  <a:lnTo>
                    <a:pt x="1258836" y="762863"/>
                  </a:lnTo>
                  <a:lnTo>
                    <a:pt x="1435341" y="763143"/>
                  </a:lnTo>
                  <a:close/>
                </a:path>
                <a:path w="3578860" h="774064">
                  <a:moveTo>
                    <a:pt x="1838540" y="524446"/>
                  </a:moveTo>
                  <a:lnTo>
                    <a:pt x="1830705" y="476796"/>
                  </a:lnTo>
                  <a:lnTo>
                    <a:pt x="1807095" y="431292"/>
                  </a:lnTo>
                  <a:lnTo>
                    <a:pt x="1782635" y="401459"/>
                  </a:lnTo>
                  <a:lnTo>
                    <a:pt x="1739734" y="355371"/>
                  </a:lnTo>
                  <a:lnTo>
                    <a:pt x="1653908" y="267512"/>
                  </a:lnTo>
                  <a:lnTo>
                    <a:pt x="1639646" y="249910"/>
                  </a:lnTo>
                  <a:lnTo>
                    <a:pt x="1629473" y="232041"/>
                  </a:lnTo>
                  <a:lnTo>
                    <a:pt x="1623377" y="213906"/>
                  </a:lnTo>
                  <a:lnTo>
                    <a:pt x="1621370" y="195491"/>
                  </a:lnTo>
                  <a:lnTo>
                    <a:pt x="1621497" y="116674"/>
                  </a:lnTo>
                  <a:lnTo>
                    <a:pt x="1623745" y="110858"/>
                  </a:lnTo>
                  <a:lnTo>
                    <a:pt x="1632788" y="103593"/>
                  </a:lnTo>
                  <a:lnTo>
                    <a:pt x="1639557" y="101803"/>
                  </a:lnTo>
                  <a:lnTo>
                    <a:pt x="1656118" y="101828"/>
                  </a:lnTo>
                  <a:lnTo>
                    <a:pt x="1662328" y="103835"/>
                  </a:lnTo>
                  <a:lnTo>
                    <a:pt x="1672107" y="111848"/>
                  </a:lnTo>
                  <a:lnTo>
                    <a:pt x="1674545" y="117513"/>
                  </a:lnTo>
                  <a:lnTo>
                    <a:pt x="1674368" y="232803"/>
                  </a:lnTo>
                  <a:lnTo>
                    <a:pt x="1824901" y="233045"/>
                  </a:lnTo>
                  <a:lnTo>
                    <a:pt x="1825066" y="134620"/>
                  </a:lnTo>
                  <a:lnTo>
                    <a:pt x="1815668" y="81254"/>
                  </a:lnTo>
                  <a:lnTo>
                    <a:pt x="1787309" y="40309"/>
                  </a:lnTo>
                  <a:lnTo>
                    <a:pt x="1731568" y="10160"/>
                  </a:lnTo>
                  <a:lnTo>
                    <a:pt x="1653082" y="0"/>
                  </a:lnTo>
                  <a:lnTo>
                    <a:pt x="1604619" y="2438"/>
                  </a:lnTo>
                  <a:lnTo>
                    <a:pt x="1563179" y="9893"/>
                  </a:lnTo>
                  <a:lnTo>
                    <a:pt x="1501394" y="39839"/>
                  </a:lnTo>
                  <a:lnTo>
                    <a:pt x="1470469" y="83934"/>
                  </a:lnTo>
                  <a:lnTo>
                    <a:pt x="1460080" y="146977"/>
                  </a:lnTo>
                  <a:lnTo>
                    <a:pt x="1459941" y="232587"/>
                  </a:lnTo>
                  <a:lnTo>
                    <a:pt x="1462290" y="254088"/>
                  </a:lnTo>
                  <a:lnTo>
                    <a:pt x="1481277" y="299580"/>
                  </a:lnTo>
                  <a:lnTo>
                    <a:pt x="1506181" y="333057"/>
                  </a:lnTo>
                  <a:lnTo>
                    <a:pt x="1620393" y="455282"/>
                  </a:lnTo>
                  <a:lnTo>
                    <a:pt x="1659788" y="496404"/>
                  </a:lnTo>
                  <a:lnTo>
                    <a:pt x="1665973" y="506450"/>
                  </a:lnTo>
                  <a:lnTo>
                    <a:pt x="1670367" y="518134"/>
                  </a:lnTo>
                  <a:lnTo>
                    <a:pt x="1672996" y="531456"/>
                  </a:lnTo>
                  <a:lnTo>
                    <a:pt x="1673847" y="546404"/>
                  </a:lnTo>
                  <a:lnTo>
                    <a:pt x="1673694" y="645414"/>
                  </a:lnTo>
                  <a:lnTo>
                    <a:pt x="1671066" y="651929"/>
                  </a:lnTo>
                  <a:lnTo>
                    <a:pt x="1660613" y="660590"/>
                  </a:lnTo>
                  <a:lnTo>
                    <a:pt x="1652727" y="662774"/>
                  </a:lnTo>
                  <a:lnTo>
                    <a:pt x="1633308" y="662749"/>
                  </a:lnTo>
                  <a:lnTo>
                    <a:pt x="1625676" y="660374"/>
                  </a:lnTo>
                  <a:lnTo>
                    <a:pt x="1612988" y="650938"/>
                  </a:lnTo>
                  <a:lnTo>
                    <a:pt x="1609826" y="644563"/>
                  </a:lnTo>
                  <a:lnTo>
                    <a:pt x="1610055" y="493826"/>
                  </a:lnTo>
                  <a:lnTo>
                    <a:pt x="1459522" y="493585"/>
                  </a:lnTo>
                  <a:lnTo>
                    <a:pt x="1459293" y="634314"/>
                  </a:lnTo>
                  <a:lnTo>
                    <a:pt x="1468158" y="683044"/>
                  </a:lnTo>
                  <a:lnTo>
                    <a:pt x="1494878" y="723150"/>
                  </a:lnTo>
                  <a:lnTo>
                    <a:pt x="1556283" y="759815"/>
                  </a:lnTo>
                  <a:lnTo>
                    <a:pt x="1597355" y="769023"/>
                  </a:lnTo>
                  <a:lnTo>
                    <a:pt x="1645323" y="772134"/>
                  </a:lnTo>
                  <a:lnTo>
                    <a:pt x="1695564" y="769645"/>
                  </a:lnTo>
                  <a:lnTo>
                    <a:pt x="1737956" y="762000"/>
                  </a:lnTo>
                  <a:lnTo>
                    <a:pt x="1799183" y="731227"/>
                  </a:lnTo>
                  <a:lnTo>
                    <a:pt x="1828507" y="685812"/>
                  </a:lnTo>
                  <a:lnTo>
                    <a:pt x="1838375" y="620826"/>
                  </a:lnTo>
                  <a:lnTo>
                    <a:pt x="1838540" y="524446"/>
                  </a:lnTo>
                  <a:close/>
                </a:path>
                <a:path w="3578860" h="774064">
                  <a:moveTo>
                    <a:pt x="2287486" y="140728"/>
                  </a:moveTo>
                  <a:lnTo>
                    <a:pt x="2283091" y="98767"/>
                  </a:lnTo>
                  <a:lnTo>
                    <a:pt x="2247468" y="39166"/>
                  </a:lnTo>
                  <a:lnTo>
                    <a:pt x="2192490" y="14833"/>
                  </a:lnTo>
                  <a:lnTo>
                    <a:pt x="2126119" y="7620"/>
                  </a:lnTo>
                  <a:lnTo>
                    <a:pt x="2126119" y="153822"/>
                  </a:lnTo>
                  <a:lnTo>
                    <a:pt x="2125827" y="337235"/>
                  </a:lnTo>
                  <a:lnTo>
                    <a:pt x="2104402" y="374319"/>
                  </a:lnTo>
                  <a:lnTo>
                    <a:pt x="2068385" y="377558"/>
                  </a:lnTo>
                  <a:lnTo>
                    <a:pt x="2068817" y="113347"/>
                  </a:lnTo>
                  <a:lnTo>
                    <a:pt x="2114791" y="123291"/>
                  </a:lnTo>
                  <a:lnTo>
                    <a:pt x="2126119" y="153822"/>
                  </a:lnTo>
                  <a:lnTo>
                    <a:pt x="2126119" y="7620"/>
                  </a:lnTo>
                  <a:lnTo>
                    <a:pt x="2119388" y="7137"/>
                  </a:lnTo>
                  <a:lnTo>
                    <a:pt x="2070049" y="6108"/>
                  </a:lnTo>
                  <a:lnTo>
                    <a:pt x="1907616" y="5854"/>
                  </a:lnTo>
                  <a:lnTo>
                    <a:pt x="1906409" y="763905"/>
                  </a:lnTo>
                  <a:lnTo>
                    <a:pt x="2067775" y="764159"/>
                  </a:lnTo>
                  <a:lnTo>
                    <a:pt x="2068220" y="484759"/>
                  </a:lnTo>
                  <a:lnTo>
                    <a:pt x="2144458" y="479869"/>
                  </a:lnTo>
                  <a:lnTo>
                    <a:pt x="2200668" y="466432"/>
                  </a:lnTo>
                  <a:lnTo>
                    <a:pt x="2239861" y="446722"/>
                  </a:lnTo>
                  <a:lnTo>
                    <a:pt x="2279345" y="397637"/>
                  </a:lnTo>
                  <a:lnTo>
                    <a:pt x="2284476" y="377558"/>
                  </a:lnTo>
                  <a:lnTo>
                    <a:pt x="2285695" y="372808"/>
                  </a:lnTo>
                  <a:lnTo>
                    <a:pt x="2287155" y="350824"/>
                  </a:lnTo>
                  <a:lnTo>
                    <a:pt x="2287486" y="140728"/>
                  </a:lnTo>
                  <a:close/>
                </a:path>
                <a:path w="3578860" h="774064">
                  <a:moveTo>
                    <a:pt x="2726042" y="147942"/>
                  </a:moveTo>
                  <a:lnTo>
                    <a:pt x="2723197" y="114795"/>
                  </a:lnTo>
                  <a:lnTo>
                    <a:pt x="2720060" y="104305"/>
                  </a:lnTo>
                  <a:lnTo>
                    <a:pt x="2714510" y="85674"/>
                  </a:lnTo>
                  <a:lnTo>
                    <a:pt x="2679687" y="39573"/>
                  </a:lnTo>
                  <a:lnTo>
                    <a:pt x="2620988" y="11049"/>
                  </a:lnTo>
                  <a:lnTo>
                    <a:pt x="2582494" y="3873"/>
                  </a:lnTo>
                  <a:lnTo>
                    <a:pt x="2564727" y="2908"/>
                  </a:lnTo>
                  <a:lnTo>
                    <a:pt x="2564727" y="119126"/>
                  </a:lnTo>
                  <a:lnTo>
                    <a:pt x="2564701" y="148399"/>
                  </a:lnTo>
                  <a:lnTo>
                    <a:pt x="2563888" y="652995"/>
                  </a:lnTo>
                  <a:lnTo>
                    <a:pt x="2561640" y="658622"/>
                  </a:lnTo>
                  <a:lnTo>
                    <a:pt x="2557132" y="662584"/>
                  </a:lnTo>
                  <a:lnTo>
                    <a:pt x="2552662" y="666572"/>
                  </a:lnTo>
                  <a:lnTo>
                    <a:pt x="2545473" y="668540"/>
                  </a:lnTo>
                  <a:lnTo>
                    <a:pt x="2525979" y="668502"/>
                  </a:lnTo>
                  <a:lnTo>
                    <a:pt x="2518664" y="666508"/>
                  </a:lnTo>
                  <a:lnTo>
                    <a:pt x="2508923" y="658520"/>
                  </a:lnTo>
                  <a:lnTo>
                    <a:pt x="2506561" y="652995"/>
                  </a:lnTo>
                  <a:lnTo>
                    <a:pt x="2506535" y="636346"/>
                  </a:lnTo>
                  <a:lnTo>
                    <a:pt x="2507373" y="119126"/>
                  </a:lnTo>
                  <a:lnTo>
                    <a:pt x="2509799" y="113334"/>
                  </a:lnTo>
                  <a:lnTo>
                    <a:pt x="2519565" y="106095"/>
                  </a:lnTo>
                  <a:lnTo>
                    <a:pt x="2526893" y="104305"/>
                  </a:lnTo>
                  <a:lnTo>
                    <a:pt x="2546388" y="104330"/>
                  </a:lnTo>
                  <a:lnTo>
                    <a:pt x="2553563" y="106159"/>
                  </a:lnTo>
                  <a:lnTo>
                    <a:pt x="2558021" y="109804"/>
                  </a:lnTo>
                  <a:lnTo>
                    <a:pt x="2562517" y="113423"/>
                  </a:lnTo>
                  <a:lnTo>
                    <a:pt x="2564727" y="119126"/>
                  </a:lnTo>
                  <a:lnTo>
                    <a:pt x="2564727" y="2908"/>
                  </a:lnTo>
                  <a:lnTo>
                    <a:pt x="2537891" y="1435"/>
                  </a:lnTo>
                  <a:lnTo>
                    <a:pt x="2489428" y="3873"/>
                  </a:lnTo>
                  <a:lnTo>
                    <a:pt x="2448255" y="11315"/>
                  </a:lnTo>
                  <a:lnTo>
                    <a:pt x="2387308" y="41262"/>
                  </a:lnTo>
                  <a:lnTo>
                    <a:pt x="2356358" y="85356"/>
                  </a:lnTo>
                  <a:lnTo>
                    <a:pt x="2345982" y="148399"/>
                  </a:lnTo>
                  <a:lnTo>
                    <a:pt x="2345194" y="636803"/>
                  </a:lnTo>
                  <a:lnTo>
                    <a:pt x="2348458" y="668362"/>
                  </a:lnTo>
                  <a:lnTo>
                    <a:pt x="2374900" y="719302"/>
                  </a:lnTo>
                  <a:lnTo>
                    <a:pt x="2426551" y="753897"/>
                  </a:lnTo>
                  <a:lnTo>
                    <a:pt x="2495296" y="771347"/>
                  </a:lnTo>
                  <a:lnTo>
                    <a:pt x="2535555" y="773582"/>
                  </a:lnTo>
                  <a:lnTo>
                    <a:pt x="2575801" y="771410"/>
                  </a:lnTo>
                  <a:lnTo>
                    <a:pt x="2644317" y="753656"/>
                  </a:lnTo>
                  <a:lnTo>
                    <a:pt x="2695600" y="718337"/>
                  </a:lnTo>
                  <a:lnTo>
                    <a:pt x="2721546" y="668540"/>
                  </a:lnTo>
                  <a:lnTo>
                    <a:pt x="2725267" y="636346"/>
                  </a:lnTo>
                  <a:lnTo>
                    <a:pt x="2726042" y="147942"/>
                  </a:lnTo>
                  <a:close/>
                </a:path>
                <a:path w="3578860" h="774064">
                  <a:moveTo>
                    <a:pt x="3186353" y="141503"/>
                  </a:moveTo>
                  <a:lnTo>
                    <a:pt x="3174936" y="87096"/>
                  </a:lnTo>
                  <a:lnTo>
                    <a:pt x="3140468" y="44462"/>
                  </a:lnTo>
                  <a:lnTo>
                    <a:pt x="3085414" y="16916"/>
                  </a:lnTo>
                  <a:lnTo>
                    <a:pt x="3025000" y="8407"/>
                  </a:lnTo>
                  <a:lnTo>
                    <a:pt x="3025000" y="143878"/>
                  </a:lnTo>
                  <a:lnTo>
                    <a:pt x="3024797" y="267741"/>
                  </a:lnTo>
                  <a:lnTo>
                    <a:pt x="3005544" y="304355"/>
                  </a:lnTo>
                  <a:lnTo>
                    <a:pt x="2971635" y="307555"/>
                  </a:lnTo>
                  <a:lnTo>
                    <a:pt x="2971965" y="103949"/>
                  </a:lnTo>
                  <a:lnTo>
                    <a:pt x="3010941" y="109918"/>
                  </a:lnTo>
                  <a:lnTo>
                    <a:pt x="3025000" y="143878"/>
                  </a:lnTo>
                  <a:lnTo>
                    <a:pt x="3025000" y="8407"/>
                  </a:lnTo>
                  <a:lnTo>
                    <a:pt x="3012224" y="7620"/>
                  </a:lnTo>
                  <a:lnTo>
                    <a:pt x="2806446" y="7302"/>
                  </a:lnTo>
                  <a:lnTo>
                    <a:pt x="2805239" y="765352"/>
                  </a:lnTo>
                  <a:lnTo>
                    <a:pt x="2970898" y="765619"/>
                  </a:lnTo>
                  <a:lnTo>
                    <a:pt x="2971393" y="452424"/>
                  </a:lnTo>
                  <a:lnTo>
                    <a:pt x="2983153" y="452818"/>
                  </a:lnTo>
                  <a:lnTo>
                    <a:pt x="3020949" y="469988"/>
                  </a:lnTo>
                  <a:lnTo>
                    <a:pt x="3024441" y="492594"/>
                  </a:lnTo>
                  <a:lnTo>
                    <a:pt x="3024314" y="644880"/>
                  </a:lnTo>
                  <a:lnTo>
                    <a:pt x="3024124" y="765619"/>
                  </a:lnTo>
                  <a:lnTo>
                    <a:pt x="3048876" y="765644"/>
                  </a:lnTo>
                  <a:lnTo>
                    <a:pt x="3111766" y="765848"/>
                  </a:lnTo>
                  <a:lnTo>
                    <a:pt x="3185223" y="765860"/>
                  </a:lnTo>
                  <a:lnTo>
                    <a:pt x="3185439" y="632587"/>
                  </a:lnTo>
                  <a:lnTo>
                    <a:pt x="3185566" y="631151"/>
                  </a:lnTo>
                  <a:lnTo>
                    <a:pt x="3185807" y="484009"/>
                  </a:lnTo>
                  <a:lnTo>
                    <a:pt x="3184906" y="465023"/>
                  </a:lnTo>
                  <a:lnTo>
                    <a:pt x="3182797" y="452424"/>
                  </a:lnTo>
                  <a:lnTo>
                    <a:pt x="3182099" y="448208"/>
                  </a:lnTo>
                  <a:lnTo>
                    <a:pt x="3158071" y="404850"/>
                  </a:lnTo>
                  <a:lnTo>
                    <a:pt x="3121266" y="379310"/>
                  </a:lnTo>
                  <a:lnTo>
                    <a:pt x="3093555" y="369976"/>
                  </a:lnTo>
                  <a:lnTo>
                    <a:pt x="3123514" y="357784"/>
                  </a:lnTo>
                  <a:lnTo>
                    <a:pt x="3162033" y="327660"/>
                  </a:lnTo>
                  <a:lnTo>
                    <a:pt x="3183166" y="285000"/>
                  </a:lnTo>
                  <a:lnTo>
                    <a:pt x="3186176" y="251574"/>
                  </a:lnTo>
                  <a:lnTo>
                    <a:pt x="3186353" y="141503"/>
                  </a:lnTo>
                  <a:close/>
                </a:path>
                <a:path w="3578860" h="774064">
                  <a:moveTo>
                    <a:pt x="3578466" y="8547"/>
                  </a:moveTo>
                  <a:lnTo>
                    <a:pt x="3226524" y="8547"/>
                  </a:lnTo>
                  <a:lnTo>
                    <a:pt x="3226524" y="125387"/>
                  </a:lnTo>
                  <a:lnTo>
                    <a:pt x="3319068" y="125387"/>
                  </a:lnTo>
                  <a:lnTo>
                    <a:pt x="3319068" y="766737"/>
                  </a:lnTo>
                  <a:lnTo>
                    <a:pt x="3484715" y="766737"/>
                  </a:lnTo>
                  <a:lnTo>
                    <a:pt x="3484715" y="125387"/>
                  </a:lnTo>
                  <a:lnTo>
                    <a:pt x="3578466" y="125387"/>
                  </a:lnTo>
                  <a:lnTo>
                    <a:pt x="3578466" y="8547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11589" y="6303892"/>
              <a:ext cx="1545590" cy="575310"/>
            </a:xfrm>
            <a:custGeom>
              <a:avLst/>
              <a:gdLst/>
              <a:ahLst/>
              <a:cxnLst/>
              <a:rect l="l" t="t" r="r" b="b"/>
              <a:pathLst>
                <a:path w="1545589" h="575309">
                  <a:moveTo>
                    <a:pt x="488581" y="415505"/>
                  </a:moveTo>
                  <a:lnTo>
                    <a:pt x="481126" y="364451"/>
                  </a:lnTo>
                  <a:lnTo>
                    <a:pt x="466331" y="337489"/>
                  </a:lnTo>
                  <a:lnTo>
                    <a:pt x="459740" y="325475"/>
                  </a:lnTo>
                  <a:lnTo>
                    <a:pt x="425881" y="296214"/>
                  </a:lnTo>
                  <a:lnTo>
                    <a:pt x="381012" y="274256"/>
                  </a:lnTo>
                  <a:lnTo>
                    <a:pt x="410133" y="254304"/>
                  </a:lnTo>
                  <a:lnTo>
                    <a:pt x="430161" y="232384"/>
                  </a:lnTo>
                  <a:lnTo>
                    <a:pt x="434174" y="227965"/>
                  </a:lnTo>
                  <a:lnTo>
                    <a:pt x="450532" y="193776"/>
                  </a:lnTo>
                  <a:lnTo>
                    <a:pt x="456552" y="150266"/>
                  </a:lnTo>
                  <a:lnTo>
                    <a:pt x="456552" y="148628"/>
                  </a:lnTo>
                  <a:lnTo>
                    <a:pt x="451332" y="110858"/>
                  </a:lnTo>
                  <a:lnTo>
                    <a:pt x="434390" y="71716"/>
                  </a:lnTo>
                  <a:lnTo>
                    <a:pt x="389039" y="29095"/>
                  </a:lnTo>
                  <a:lnTo>
                    <a:pt x="362953" y="17106"/>
                  </a:lnTo>
                  <a:lnTo>
                    <a:pt x="362953" y="399897"/>
                  </a:lnTo>
                  <a:lnTo>
                    <a:pt x="362953" y="401548"/>
                  </a:lnTo>
                  <a:lnTo>
                    <a:pt x="356819" y="429310"/>
                  </a:lnTo>
                  <a:lnTo>
                    <a:pt x="339128" y="448754"/>
                  </a:lnTo>
                  <a:lnTo>
                    <a:pt x="310984" y="460209"/>
                  </a:lnTo>
                  <a:lnTo>
                    <a:pt x="273443" y="463956"/>
                  </a:lnTo>
                  <a:lnTo>
                    <a:pt x="123164" y="463956"/>
                  </a:lnTo>
                  <a:lnTo>
                    <a:pt x="123164" y="337489"/>
                  </a:lnTo>
                  <a:lnTo>
                    <a:pt x="269328" y="337489"/>
                  </a:lnTo>
                  <a:lnTo>
                    <a:pt x="311327" y="341820"/>
                  </a:lnTo>
                  <a:lnTo>
                    <a:pt x="340461" y="354228"/>
                  </a:lnTo>
                  <a:lnTo>
                    <a:pt x="357441" y="373862"/>
                  </a:lnTo>
                  <a:lnTo>
                    <a:pt x="362953" y="399897"/>
                  </a:lnTo>
                  <a:lnTo>
                    <a:pt x="362953" y="17106"/>
                  </a:lnTo>
                  <a:lnTo>
                    <a:pt x="354317" y="13131"/>
                  </a:lnTo>
                  <a:lnTo>
                    <a:pt x="330923" y="7531"/>
                  </a:lnTo>
                  <a:lnTo>
                    <a:pt x="330923" y="169976"/>
                  </a:lnTo>
                  <a:lnTo>
                    <a:pt x="330923" y="171615"/>
                  </a:lnTo>
                  <a:lnTo>
                    <a:pt x="324523" y="199123"/>
                  </a:lnTo>
                  <a:lnTo>
                    <a:pt x="306285" y="218008"/>
                  </a:lnTo>
                  <a:lnTo>
                    <a:pt x="277571" y="228892"/>
                  </a:lnTo>
                  <a:lnTo>
                    <a:pt x="239763" y="232384"/>
                  </a:lnTo>
                  <a:lnTo>
                    <a:pt x="123164" y="232384"/>
                  </a:lnTo>
                  <a:lnTo>
                    <a:pt x="123164" y="110858"/>
                  </a:lnTo>
                  <a:lnTo>
                    <a:pt x="247980" y="110858"/>
                  </a:lnTo>
                  <a:lnTo>
                    <a:pt x="283451" y="114782"/>
                  </a:lnTo>
                  <a:lnTo>
                    <a:pt x="309460" y="126250"/>
                  </a:lnTo>
                  <a:lnTo>
                    <a:pt x="325462" y="144805"/>
                  </a:lnTo>
                  <a:lnTo>
                    <a:pt x="330923" y="169976"/>
                  </a:lnTo>
                  <a:lnTo>
                    <a:pt x="330923" y="7531"/>
                  </a:lnTo>
                  <a:lnTo>
                    <a:pt x="313448" y="3327"/>
                  </a:lnTo>
                  <a:lnTo>
                    <a:pt x="266865" y="0"/>
                  </a:lnTo>
                  <a:lnTo>
                    <a:pt x="0" y="0"/>
                  </a:lnTo>
                  <a:lnTo>
                    <a:pt x="0" y="574802"/>
                  </a:lnTo>
                  <a:lnTo>
                    <a:pt x="273443" y="574802"/>
                  </a:lnTo>
                  <a:lnTo>
                    <a:pt x="326212" y="571576"/>
                  </a:lnTo>
                  <a:lnTo>
                    <a:pt x="372833" y="561924"/>
                  </a:lnTo>
                  <a:lnTo>
                    <a:pt x="412584" y="545846"/>
                  </a:lnTo>
                  <a:lnTo>
                    <a:pt x="444754" y="523328"/>
                  </a:lnTo>
                  <a:lnTo>
                    <a:pt x="481380" y="463956"/>
                  </a:lnTo>
                  <a:lnTo>
                    <a:pt x="488581" y="417144"/>
                  </a:lnTo>
                  <a:lnTo>
                    <a:pt x="488581" y="415505"/>
                  </a:lnTo>
                  <a:close/>
                </a:path>
                <a:path w="1545589" h="575309">
                  <a:moveTo>
                    <a:pt x="1106119" y="0"/>
                  </a:moveTo>
                  <a:lnTo>
                    <a:pt x="560006" y="0"/>
                  </a:lnTo>
                  <a:lnTo>
                    <a:pt x="560006" y="574802"/>
                  </a:lnTo>
                  <a:lnTo>
                    <a:pt x="997673" y="574802"/>
                  </a:lnTo>
                  <a:lnTo>
                    <a:pt x="997673" y="462305"/>
                  </a:lnTo>
                  <a:lnTo>
                    <a:pt x="685647" y="462305"/>
                  </a:lnTo>
                  <a:lnTo>
                    <a:pt x="685647" y="341604"/>
                  </a:lnTo>
                  <a:lnTo>
                    <a:pt x="956614" y="341604"/>
                  </a:lnTo>
                  <a:lnTo>
                    <a:pt x="956614" y="229095"/>
                  </a:lnTo>
                  <a:lnTo>
                    <a:pt x="685647" y="229095"/>
                  </a:lnTo>
                  <a:lnTo>
                    <a:pt x="685647" y="112496"/>
                  </a:lnTo>
                  <a:lnTo>
                    <a:pt x="993571" y="112496"/>
                  </a:lnTo>
                  <a:lnTo>
                    <a:pt x="1106119" y="0"/>
                  </a:lnTo>
                  <a:close/>
                </a:path>
                <a:path w="1545589" h="575309">
                  <a:moveTo>
                    <a:pt x="1545374" y="0"/>
                  </a:moveTo>
                  <a:lnTo>
                    <a:pt x="1188275" y="0"/>
                  </a:lnTo>
                  <a:lnTo>
                    <a:pt x="1069111" y="116598"/>
                  </a:lnTo>
                  <a:lnTo>
                    <a:pt x="1244015" y="116598"/>
                  </a:lnTo>
                  <a:lnTo>
                    <a:pt x="1244015" y="574802"/>
                  </a:lnTo>
                  <a:lnTo>
                    <a:pt x="1370469" y="574802"/>
                  </a:lnTo>
                  <a:lnTo>
                    <a:pt x="1370469" y="116598"/>
                  </a:lnTo>
                  <a:lnTo>
                    <a:pt x="1545374" y="116598"/>
                  </a:lnTo>
                  <a:lnTo>
                    <a:pt x="154537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316240" y="6210114"/>
              <a:ext cx="1764664" cy="752475"/>
            </a:xfrm>
            <a:custGeom>
              <a:avLst/>
              <a:gdLst/>
              <a:ahLst/>
              <a:cxnLst/>
              <a:rect l="l" t="t" r="r" b="b"/>
              <a:pathLst>
                <a:path w="1764665" h="752475">
                  <a:moveTo>
                    <a:pt x="1764427" y="0"/>
                  </a:moveTo>
                  <a:lnTo>
                    <a:pt x="0" y="0"/>
                  </a:lnTo>
                  <a:lnTo>
                    <a:pt x="0" y="752123"/>
                  </a:lnTo>
                  <a:lnTo>
                    <a:pt x="1764427" y="752123"/>
                  </a:lnTo>
                  <a:lnTo>
                    <a:pt x="1764427" y="0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26540" y="5361590"/>
              <a:ext cx="3554095" cy="1506855"/>
            </a:xfrm>
            <a:custGeom>
              <a:avLst/>
              <a:gdLst/>
              <a:ahLst/>
              <a:cxnLst/>
              <a:rect l="l" t="t" r="r" b="b"/>
              <a:pathLst>
                <a:path w="3554095" h="1506854">
                  <a:moveTo>
                    <a:pt x="301701" y="653910"/>
                  </a:moveTo>
                  <a:lnTo>
                    <a:pt x="261175" y="653376"/>
                  </a:lnTo>
                  <a:lnTo>
                    <a:pt x="220268" y="631494"/>
                  </a:lnTo>
                  <a:lnTo>
                    <a:pt x="215734" y="608609"/>
                  </a:lnTo>
                  <a:lnTo>
                    <a:pt x="216192" y="331355"/>
                  </a:lnTo>
                  <a:lnTo>
                    <a:pt x="296849" y="331482"/>
                  </a:lnTo>
                  <a:lnTo>
                    <a:pt x="297027" y="227114"/>
                  </a:lnTo>
                  <a:lnTo>
                    <a:pt x="216357" y="226987"/>
                  </a:lnTo>
                  <a:lnTo>
                    <a:pt x="216725" y="3251"/>
                  </a:lnTo>
                  <a:lnTo>
                    <a:pt x="67221" y="3009"/>
                  </a:lnTo>
                  <a:lnTo>
                    <a:pt x="66852" y="226745"/>
                  </a:lnTo>
                  <a:lnTo>
                    <a:pt x="177" y="226644"/>
                  </a:lnTo>
                  <a:lnTo>
                    <a:pt x="0" y="331012"/>
                  </a:lnTo>
                  <a:lnTo>
                    <a:pt x="66687" y="331114"/>
                  </a:lnTo>
                  <a:lnTo>
                    <a:pt x="66243" y="608711"/>
                  </a:lnTo>
                  <a:lnTo>
                    <a:pt x="67551" y="651662"/>
                  </a:lnTo>
                  <a:lnTo>
                    <a:pt x="78473" y="712038"/>
                  </a:lnTo>
                  <a:lnTo>
                    <a:pt x="103771" y="740994"/>
                  </a:lnTo>
                  <a:lnTo>
                    <a:pt x="163182" y="754253"/>
                  </a:lnTo>
                  <a:lnTo>
                    <a:pt x="206883" y="755967"/>
                  </a:lnTo>
                  <a:lnTo>
                    <a:pt x="301536" y="756132"/>
                  </a:lnTo>
                  <a:lnTo>
                    <a:pt x="301701" y="653910"/>
                  </a:lnTo>
                  <a:close/>
                </a:path>
                <a:path w="3554095" h="1506854">
                  <a:moveTo>
                    <a:pt x="696950" y="336346"/>
                  </a:moveTo>
                  <a:lnTo>
                    <a:pt x="694055" y="303339"/>
                  </a:lnTo>
                  <a:lnTo>
                    <a:pt x="693508" y="301650"/>
                  </a:lnTo>
                  <a:lnTo>
                    <a:pt x="685215" y="275310"/>
                  </a:lnTo>
                  <a:lnTo>
                    <a:pt x="649782" y="234111"/>
                  </a:lnTo>
                  <a:lnTo>
                    <a:pt x="600075" y="213868"/>
                  </a:lnTo>
                  <a:lnTo>
                    <a:pt x="530440" y="207035"/>
                  </a:lnTo>
                  <a:lnTo>
                    <a:pt x="492861" y="208521"/>
                  </a:lnTo>
                  <a:lnTo>
                    <a:pt x="431012" y="220789"/>
                  </a:lnTo>
                  <a:lnTo>
                    <a:pt x="382714" y="249415"/>
                  </a:lnTo>
                  <a:lnTo>
                    <a:pt x="355193" y="298843"/>
                  </a:lnTo>
                  <a:lnTo>
                    <a:pt x="351624" y="387299"/>
                  </a:lnTo>
                  <a:lnTo>
                    <a:pt x="496824" y="387527"/>
                  </a:lnTo>
                  <a:lnTo>
                    <a:pt x="496925" y="321678"/>
                  </a:lnTo>
                  <a:lnTo>
                    <a:pt x="499389" y="314172"/>
                  </a:lnTo>
                  <a:lnTo>
                    <a:pt x="504317" y="309181"/>
                  </a:lnTo>
                  <a:lnTo>
                    <a:pt x="509219" y="304152"/>
                  </a:lnTo>
                  <a:lnTo>
                    <a:pt x="515213" y="301650"/>
                  </a:lnTo>
                  <a:lnTo>
                    <a:pt x="530644" y="301663"/>
                  </a:lnTo>
                  <a:lnTo>
                    <a:pt x="536968" y="304190"/>
                  </a:lnTo>
                  <a:lnTo>
                    <a:pt x="545363" y="314236"/>
                  </a:lnTo>
                  <a:lnTo>
                    <a:pt x="547446" y="321678"/>
                  </a:lnTo>
                  <a:lnTo>
                    <a:pt x="547357" y="383235"/>
                  </a:lnTo>
                  <a:lnTo>
                    <a:pt x="547103" y="384200"/>
                  </a:lnTo>
                  <a:lnTo>
                    <a:pt x="547103" y="537210"/>
                  </a:lnTo>
                  <a:lnTo>
                    <a:pt x="546950" y="638886"/>
                  </a:lnTo>
                  <a:lnTo>
                    <a:pt x="544614" y="645871"/>
                  </a:lnTo>
                  <a:lnTo>
                    <a:pt x="535279" y="655218"/>
                  </a:lnTo>
                  <a:lnTo>
                    <a:pt x="529374" y="657491"/>
                  </a:lnTo>
                  <a:lnTo>
                    <a:pt x="513588" y="657479"/>
                  </a:lnTo>
                  <a:lnTo>
                    <a:pt x="506945" y="655167"/>
                  </a:lnTo>
                  <a:lnTo>
                    <a:pt x="497636" y="645795"/>
                  </a:lnTo>
                  <a:lnTo>
                    <a:pt x="495376" y="638886"/>
                  </a:lnTo>
                  <a:lnTo>
                    <a:pt x="495427" y="583374"/>
                  </a:lnTo>
                  <a:lnTo>
                    <a:pt x="521830" y="545490"/>
                  </a:lnTo>
                  <a:lnTo>
                    <a:pt x="547103" y="537210"/>
                  </a:lnTo>
                  <a:lnTo>
                    <a:pt x="547103" y="384200"/>
                  </a:lnTo>
                  <a:lnTo>
                    <a:pt x="541032" y="407162"/>
                  </a:lnTo>
                  <a:lnTo>
                    <a:pt x="522160" y="425589"/>
                  </a:lnTo>
                  <a:lnTo>
                    <a:pt x="490715" y="443014"/>
                  </a:lnTo>
                  <a:lnTo>
                    <a:pt x="446684" y="463905"/>
                  </a:lnTo>
                  <a:lnTo>
                    <a:pt x="402628" y="490575"/>
                  </a:lnTo>
                  <a:lnTo>
                    <a:pt x="371157" y="521576"/>
                  </a:lnTo>
                  <a:lnTo>
                    <a:pt x="352247" y="555701"/>
                  </a:lnTo>
                  <a:lnTo>
                    <a:pt x="345909" y="591731"/>
                  </a:lnTo>
                  <a:lnTo>
                    <a:pt x="345782" y="669048"/>
                  </a:lnTo>
                  <a:lnTo>
                    <a:pt x="347497" y="691718"/>
                  </a:lnTo>
                  <a:lnTo>
                    <a:pt x="361429" y="727773"/>
                  </a:lnTo>
                  <a:lnTo>
                    <a:pt x="411251" y="758977"/>
                  </a:lnTo>
                  <a:lnTo>
                    <a:pt x="468236" y="764997"/>
                  </a:lnTo>
                  <a:lnTo>
                    <a:pt x="487502" y="764641"/>
                  </a:lnTo>
                  <a:lnTo>
                    <a:pt x="531164" y="759167"/>
                  </a:lnTo>
                  <a:lnTo>
                    <a:pt x="564032" y="732891"/>
                  </a:lnTo>
                  <a:lnTo>
                    <a:pt x="563994" y="756539"/>
                  </a:lnTo>
                  <a:lnTo>
                    <a:pt x="696290" y="756767"/>
                  </a:lnTo>
                  <a:lnTo>
                    <a:pt x="696328" y="732891"/>
                  </a:lnTo>
                  <a:lnTo>
                    <a:pt x="696442" y="657491"/>
                  </a:lnTo>
                  <a:lnTo>
                    <a:pt x="696633" y="537210"/>
                  </a:lnTo>
                  <a:lnTo>
                    <a:pt x="696950" y="336346"/>
                  </a:lnTo>
                  <a:close/>
                </a:path>
                <a:path w="3554095" h="1506854">
                  <a:moveTo>
                    <a:pt x="924445" y="4241"/>
                  </a:moveTo>
                  <a:lnTo>
                    <a:pt x="774954" y="4000"/>
                  </a:lnTo>
                  <a:lnTo>
                    <a:pt x="773747" y="756881"/>
                  </a:lnTo>
                  <a:lnTo>
                    <a:pt x="923239" y="757123"/>
                  </a:lnTo>
                  <a:lnTo>
                    <a:pt x="924445" y="4241"/>
                  </a:lnTo>
                  <a:close/>
                </a:path>
                <a:path w="3554095" h="1506854">
                  <a:moveTo>
                    <a:pt x="1425536" y="757936"/>
                  </a:moveTo>
                  <a:lnTo>
                    <a:pt x="1288326" y="489635"/>
                  </a:lnTo>
                  <a:lnTo>
                    <a:pt x="1409217" y="228917"/>
                  </a:lnTo>
                  <a:lnTo>
                    <a:pt x="1245730" y="228650"/>
                  </a:lnTo>
                  <a:lnTo>
                    <a:pt x="1158278" y="424256"/>
                  </a:lnTo>
                  <a:lnTo>
                    <a:pt x="1158951" y="4622"/>
                  </a:lnTo>
                  <a:lnTo>
                    <a:pt x="1009472" y="4381"/>
                  </a:lnTo>
                  <a:lnTo>
                    <a:pt x="1008253" y="757262"/>
                  </a:lnTo>
                  <a:lnTo>
                    <a:pt x="1157732" y="757504"/>
                  </a:lnTo>
                  <a:lnTo>
                    <a:pt x="1158049" y="562864"/>
                  </a:lnTo>
                  <a:lnTo>
                    <a:pt x="1250251" y="757656"/>
                  </a:lnTo>
                  <a:lnTo>
                    <a:pt x="1425536" y="757936"/>
                  </a:lnTo>
                  <a:close/>
                </a:path>
                <a:path w="3554095" h="1506854">
                  <a:moveTo>
                    <a:pt x="1825980" y="520865"/>
                  </a:moveTo>
                  <a:lnTo>
                    <a:pt x="1818195" y="473544"/>
                  </a:lnTo>
                  <a:lnTo>
                    <a:pt x="1794751" y="428332"/>
                  </a:lnTo>
                  <a:lnTo>
                    <a:pt x="1770456" y="398716"/>
                  </a:lnTo>
                  <a:lnTo>
                    <a:pt x="1727847" y="352945"/>
                  </a:lnTo>
                  <a:lnTo>
                    <a:pt x="1642618" y="265684"/>
                  </a:lnTo>
                  <a:lnTo>
                    <a:pt x="1628444" y="248196"/>
                  </a:lnTo>
                  <a:lnTo>
                    <a:pt x="1618335" y="230454"/>
                  </a:lnTo>
                  <a:lnTo>
                    <a:pt x="1612290" y="212445"/>
                  </a:lnTo>
                  <a:lnTo>
                    <a:pt x="1610296" y="194170"/>
                  </a:lnTo>
                  <a:lnTo>
                    <a:pt x="1610423" y="115874"/>
                  </a:lnTo>
                  <a:lnTo>
                    <a:pt x="1612646" y="110096"/>
                  </a:lnTo>
                  <a:lnTo>
                    <a:pt x="1621650" y="102895"/>
                  </a:lnTo>
                  <a:lnTo>
                    <a:pt x="1628355" y="101104"/>
                  </a:lnTo>
                  <a:lnTo>
                    <a:pt x="1644815" y="101117"/>
                  </a:lnTo>
                  <a:lnTo>
                    <a:pt x="1650987" y="103136"/>
                  </a:lnTo>
                  <a:lnTo>
                    <a:pt x="1660677" y="111086"/>
                  </a:lnTo>
                  <a:lnTo>
                    <a:pt x="1663115" y="116713"/>
                  </a:lnTo>
                  <a:lnTo>
                    <a:pt x="1662925" y="231216"/>
                  </a:lnTo>
                  <a:lnTo>
                    <a:pt x="1812429" y="231457"/>
                  </a:lnTo>
                  <a:lnTo>
                    <a:pt x="1812594" y="133692"/>
                  </a:lnTo>
                  <a:lnTo>
                    <a:pt x="1803260" y="80695"/>
                  </a:lnTo>
                  <a:lnTo>
                    <a:pt x="1775104" y="40030"/>
                  </a:lnTo>
                  <a:lnTo>
                    <a:pt x="1719757" y="10096"/>
                  </a:lnTo>
                  <a:lnTo>
                    <a:pt x="1641792" y="0"/>
                  </a:lnTo>
                  <a:lnTo>
                    <a:pt x="1593659" y="2425"/>
                  </a:lnTo>
                  <a:lnTo>
                    <a:pt x="1552498" y="9829"/>
                  </a:lnTo>
                  <a:lnTo>
                    <a:pt x="1491132" y="39560"/>
                  </a:lnTo>
                  <a:lnTo>
                    <a:pt x="1460423" y="83362"/>
                  </a:lnTo>
                  <a:lnTo>
                    <a:pt x="1450111" y="145973"/>
                  </a:lnTo>
                  <a:lnTo>
                    <a:pt x="1449971" y="231000"/>
                  </a:lnTo>
                  <a:lnTo>
                    <a:pt x="1452308" y="252349"/>
                  </a:lnTo>
                  <a:lnTo>
                    <a:pt x="1471168" y="297535"/>
                  </a:lnTo>
                  <a:lnTo>
                    <a:pt x="1495894" y="330771"/>
                  </a:lnTo>
                  <a:lnTo>
                    <a:pt x="1609331" y="452170"/>
                  </a:lnTo>
                  <a:lnTo>
                    <a:pt x="1648447" y="493014"/>
                  </a:lnTo>
                  <a:lnTo>
                    <a:pt x="1654594" y="502996"/>
                  </a:lnTo>
                  <a:lnTo>
                    <a:pt x="1658962" y="514604"/>
                  </a:lnTo>
                  <a:lnTo>
                    <a:pt x="1661566" y="527824"/>
                  </a:lnTo>
                  <a:lnTo>
                    <a:pt x="1662417" y="542671"/>
                  </a:lnTo>
                  <a:lnTo>
                    <a:pt x="1662264" y="640994"/>
                  </a:lnTo>
                  <a:lnTo>
                    <a:pt x="1659648" y="647484"/>
                  </a:lnTo>
                  <a:lnTo>
                    <a:pt x="1649272" y="656082"/>
                  </a:lnTo>
                  <a:lnTo>
                    <a:pt x="1641449" y="658253"/>
                  </a:lnTo>
                  <a:lnTo>
                    <a:pt x="1622158" y="658215"/>
                  </a:lnTo>
                  <a:lnTo>
                    <a:pt x="1614563" y="655866"/>
                  </a:lnTo>
                  <a:lnTo>
                    <a:pt x="1601965" y="646493"/>
                  </a:lnTo>
                  <a:lnTo>
                    <a:pt x="1598815" y="640168"/>
                  </a:lnTo>
                  <a:lnTo>
                    <a:pt x="1599057" y="490448"/>
                  </a:lnTo>
                  <a:lnTo>
                    <a:pt x="1449552" y="490194"/>
                  </a:lnTo>
                  <a:lnTo>
                    <a:pt x="1449324" y="629970"/>
                  </a:lnTo>
                  <a:lnTo>
                    <a:pt x="1458125" y="678383"/>
                  </a:lnTo>
                  <a:lnTo>
                    <a:pt x="1484680" y="718210"/>
                  </a:lnTo>
                  <a:lnTo>
                    <a:pt x="1545653" y="754621"/>
                  </a:lnTo>
                  <a:lnTo>
                    <a:pt x="1586445" y="763765"/>
                  </a:lnTo>
                  <a:lnTo>
                    <a:pt x="1634096" y="766864"/>
                  </a:lnTo>
                  <a:lnTo>
                    <a:pt x="1683981" y="764387"/>
                  </a:lnTo>
                  <a:lnTo>
                    <a:pt x="1726082" y="756793"/>
                  </a:lnTo>
                  <a:lnTo>
                    <a:pt x="1786902" y="726236"/>
                  </a:lnTo>
                  <a:lnTo>
                    <a:pt x="1816036" y="681126"/>
                  </a:lnTo>
                  <a:lnTo>
                    <a:pt x="1825828" y="616585"/>
                  </a:lnTo>
                  <a:lnTo>
                    <a:pt x="1825980" y="520865"/>
                  </a:lnTo>
                  <a:close/>
                </a:path>
                <a:path w="3554095" h="1506854">
                  <a:moveTo>
                    <a:pt x="2271877" y="139776"/>
                  </a:moveTo>
                  <a:lnTo>
                    <a:pt x="2269020" y="112572"/>
                  </a:lnTo>
                  <a:lnTo>
                    <a:pt x="2267508" y="98094"/>
                  </a:lnTo>
                  <a:lnTo>
                    <a:pt x="2254250" y="64465"/>
                  </a:lnTo>
                  <a:lnTo>
                    <a:pt x="2201100" y="21361"/>
                  </a:lnTo>
                  <a:lnTo>
                    <a:pt x="2145449" y="9982"/>
                  </a:lnTo>
                  <a:lnTo>
                    <a:pt x="2111591" y="7569"/>
                  </a:lnTo>
                  <a:lnTo>
                    <a:pt x="2111591" y="152781"/>
                  </a:lnTo>
                  <a:lnTo>
                    <a:pt x="2111298" y="334924"/>
                  </a:lnTo>
                  <a:lnTo>
                    <a:pt x="2090026" y="371767"/>
                  </a:lnTo>
                  <a:lnTo>
                    <a:pt x="2054263" y="374980"/>
                  </a:lnTo>
                  <a:lnTo>
                    <a:pt x="2054682" y="112572"/>
                  </a:lnTo>
                  <a:lnTo>
                    <a:pt x="2100351" y="122440"/>
                  </a:lnTo>
                  <a:lnTo>
                    <a:pt x="2111591" y="152781"/>
                  </a:lnTo>
                  <a:lnTo>
                    <a:pt x="2111591" y="7569"/>
                  </a:lnTo>
                  <a:lnTo>
                    <a:pt x="2104910" y="7086"/>
                  </a:lnTo>
                  <a:lnTo>
                    <a:pt x="2055914" y="6070"/>
                  </a:lnTo>
                  <a:lnTo>
                    <a:pt x="1894598" y="5803"/>
                  </a:lnTo>
                  <a:lnTo>
                    <a:pt x="1893379" y="758685"/>
                  </a:lnTo>
                  <a:lnTo>
                    <a:pt x="2053653" y="758952"/>
                  </a:lnTo>
                  <a:lnTo>
                    <a:pt x="2054085" y="481444"/>
                  </a:lnTo>
                  <a:lnTo>
                    <a:pt x="2129815" y="476592"/>
                  </a:lnTo>
                  <a:lnTo>
                    <a:pt x="2185632" y="463245"/>
                  </a:lnTo>
                  <a:lnTo>
                    <a:pt x="2224570" y="443674"/>
                  </a:lnTo>
                  <a:lnTo>
                    <a:pt x="2263775" y="394919"/>
                  </a:lnTo>
                  <a:lnTo>
                    <a:pt x="2271534" y="348424"/>
                  </a:lnTo>
                  <a:lnTo>
                    <a:pt x="2271877" y="139776"/>
                  </a:lnTo>
                  <a:close/>
                </a:path>
                <a:path w="3554095" h="1506854">
                  <a:moveTo>
                    <a:pt x="2396083" y="1348536"/>
                  </a:moveTo>
                  <a:lnTo>
                    <a:pt x="2388679" y="1297825"/>
                  </a:lnTo>
                  <a:lnTo>
                    <a:pt x="2367445" y="1259128"/>
                  </a:lnTo>
                  <a:lnTo>
                    <a:pt x="2333815" y="1230058"/>
                  </a:lnTo>
                  <a:lnTo>
                    <a:pt x="2289251" y="1208252"/>
                  </a:lnTo>
                  <a:lnTo>
                    <a:pt x="2318181" y="1188440"/>
                  </a:lnTo>
                  <a:lnTo>
                    <a:pt x="2338057" y="1166660"/>
                  </a:lnTo>
                  <a:lnTo>
                    <a:pt x="2342057" y="1162278"/>
                  </a:lnTo>
                  <a:lnTo>
                    <a:pt x="2358301" y="1128318"/>
                  </a:lnTo>
                  <a:lnTo>
                    <a:pt x="2364282" y="1085100"/>
                  </a:lnTo>
                  <a:lnTo>
                    <a:pt x="2364282" y="1083475"/>
                  </a:lnTo>
                  <a:lnTo>
                    <a:pt x="2361844" y="1055458"/>
                  </a:lnTo>
                  <a:lnTo>
                    <a:pt x="2359088" y="1045959"/>
                  </a:lnTo>
                  <a:lnTo>
                    <a:pt x="2354503" y="1030058"/>
                  </a:lnTo>
                  <a:lnTo>
                    <a:pt x="2342261" y="1007097"/>
                  </a:lnTo>
                  <a:lnTo>
                    <a:pt x="2325128" y="986421"/>
                  </a:lnTo>
                  <a:lnTo>
                    <a:pt x="2297226" y="964755"/>
                  </a:lnTo>
                  <a:lnTo>
                    <a:pt x="2271318" y="952855"/>
                  </a:lnTo>
                  <a:lnTo>
                    <a:pt x="2271318" y="1333030"/>
                  </a:lnTo>
                  <a:lnTo>
                    <a:pt x="2271318" y="1334668"/>
                  </a:lnTo>
                  <a:lnTo>
                    <a:pt x="2265222" y="1362240"/>
                  </a:lnTo>
                  <a:lnTo>
                    <a:pt x="2247658" y="1381556"/>
                  </a:lnTo>
                  <a:lnTo>
                    <a:pt x="2219706" y="1392923"/>
                  </a:lnTo>
                  <a:lnTo>
                    <a:pt x="2182418" y="1396644"/>
                  </a:lnTo>
                  <a:lnTo>
                    <a:pt x="2033168" y="1396644"/>
                  </a:lnTo>
                  <a:lnTo>
                    <a:pt x="2033168" y="1271041"/>
                  </a:lnTo>
                  <a:lnTo>
                    <a:pt x="2178342" y="1271041"/>
                  </a:lnTo>
                  <a:lnTo>
                    <a:pt x="2220049" y="1275346"/>
                  </a:lnTo>
                  <a:lnTo>
                    <a:pt x="2248992" y="1287665"/>
                  </a:lnTo>
                  <a:lnTo>
                    <a:pt x="2265845" y="1307172"/>
                  </a:lnTo>
                  <a:lnTo>
                    <a:pt x="2271318" y="1333030"/>
                  </a:lnTo>
                  <a:lnTo>
                    <a:pt x="2271318" y="952855"/>
                  </a:lnTo>
                  <a:lnTo>
                    <a:pt x="2262746" y="948905"/>
                  </a:lnTo>
                  <a:lnTo>
                    <a:pt x="2239505" y="943343"/>
                  </a:lnTo>
                  <a:lnTo>
                    <a:pt x="2239505" y="1104671"/>
                  </a:lnTo>
                  <a:lnTo>
                    <a:pt x="2239505" y="1106309"/>
                  </a:lnTo>
                  <a:lnTo>
                    <a:pt x="2233155" y="1133627"/>
                  </a:lnTo>
                  <a:lnTo>
                    <a:pt x="2215032" y="1152385"/>
                  </a:lnTo>
                  <a:lnTo>
                    <a:pt x="2186521" y="1163193"/>
                  </a:lnTo>
                  <a:lnTo>
                    <a:pt x="2148979" y="1166660"/>
                  </a:lnTo>
                  <a:lnTo>
                    <a:pt x="2033168" y="1166660"/>
                  </a:lnTo>
                  <a:lnTo>
                    <a:pt x="2033168" y="1045959"/>
                  </a:lnTo>
                  <a:lnTo>
                    <a:pt x="2157133" y="1045959"/>
                  </a:lnTo>
                  <a:lnTo>
                    <a:pt x="2192375" y="1049858"/>
                  </a:lnTo>
                  <a:lnTo>
                    <a:pt x="2218194" y="1061250"/>
                  </a:lnTo>
                  <a:lnTo>
                    <a:pt x="2234082" y="1079677"/>
                  </a:lnTo>
                  <a:lnTo>
                    <a:pt x="2239505" y="1104671"/>
                  </a:lnTo>
                  <a:lnTo>
                    <a:pt x="2239505" y="943343"/>
                  </a:lnTo>
                  <a:lnTo>
                    <a:pt x="2222144" y="939177"/>
                  </a:lnTo>
                  <a:lnTo>
                    <a:pt x="2175891" y="935863"/>
                  </a:lnTo>
                  <a:lnTo>
                    <a:pt x="1910842" y="935863"/>
                  </a:lnTo>
                  <a:lnTo>
                    <a:pt x="1910842" y="1506740"/>
                  </a:lnTo>
                  <a:lnTo>
                    <a:pt x="2182418" y="1506740"/>
                  </a:lnTo>
                  <a:lnTo>
                    <a:pt x="2234819" y="1503553"/>
                  </a:lnTo>
                  <a:lnTo>
                    <a:pt x="2281123" y="1493964"/>
                  </a:lnTo>
                  <a:lnTo>
                    <a:pt x="2320607" y="1477987"/>
                  </a:lnTo>
                  <a:lnTo>
                    <a:pt x="2352560" y="1455610"/>
                  </a:lnTo>
                  <a:lnTo>
                    <a:pt x="2388933" y="1396644"/>
                  </a:lnTo>
                  <a:lnTo>
                    <a:pt x="2391016" y="1391704"/>
                  </a:lnTo>
                  <a:lnTo>
                    <a:pt x="2396083" y="1350149"/>
                  </a:lnTo>
                  <a:lnTo>
                    <a:pt x="2396083" y="1348536"/>
                  </a:lnTo>
                  <a:close/>
                </a:path>
                <a:path w="3554095" h="1506854">
                  <a:moveTo>
                    <a:pt x="2707436" y="146939"/>
                  </a:moveTo>
                  <a:lnTo>
                    <a:pt x="2701493" y="103593"/>
                  </a:lnTo>
                  <a:lnTo>
                    <a:pt x="2681579" y="60185"/>
                  </a:lnTo>
                  <a:lnTo>
                    <a:pt x="2635262" y="22796"/>
                  </a:lnTo>
                  <a:lnTo>
                    <a:pt x="2564854" y="3848"/>
                  </a:lnTo>
                  <a:lnTo>
                    <a:pt x="2547201" y="2882"/>
                  </a:lnTo>
                  <a:lnTo>
                    <a:pt x="2547201" y="118313"/>
                  </a:lnTo>
                  <a:lnTo>
                    <a:pt x="2547188" y="147383"/>
                  </a:lnTo>
                  <a:lnTo>
                    <a:pt x="2546375" y="648525"/>
                  </a:lnTo>
                  <a:lnTo>
                    <a:pt x="2544153" y="654113"/>
                  </a:lnTo>
                  <a:lnTo>
                    <a:pt x="2535212" y="662012"/>
                  </a:lnTo>
                  <a:lnTo>
                    <a:pt x="2528087" y="663956"/>
                  </a:lnTo>
                  <a:lnTo>
                    <a:pt x="2508720" y="663930"/>
                  </a:lnTo>
                  <a:lnTo>
                    <a:pt x="2501455" y="661962"/>
                  </a:lnTo>
                  <a:lnTo>
                    <a:pt x="2491778" y="654037"/>
                  </a:lnTo>
                  <a:lnTo>
                    <a:pt x="2489428" y="648525"/>
                  </a:lnTo>
                  <a:lnTo>
                    <a:pt x="2489428" y="632002"/>
                  </a:lnTo>
                  <a:lnTo>
                    <a:pt x="2490241" y="118313"/>
                  </a:lnTo>
                  <a:lnTo>
                    <a:pt x="2492667" y="112547"/>
                  </a:lnTo>
                  <a:lnTo>
                    <a:pt x="2497505" y="108991"/>
                  </a:lnTo>
                  <a:lnTo>
                    <a:pt x="2502357" y="105371"/>
                  </a:lnTo>
                  <a:lnTo>
                    <a:pt x="2509634" y="103593"/>
                  </a:lnTo>
                  <a:lnTo>
                    <a:pt x="2528989" y="103619"/>
                  </a:lnTo>
                  <a:lnTo>
                    <a:pt x="2536113" y="105435"/>
                  </a:lnTo>
                  <a:lnTo>
                    <a:pt x="2540546" y="109054"/>
                  </a:lnTo>
                  <a:lnTo>
                    <a:pt x="2545016" y="112649"/>
                  </a:lnTo>
                  <a:lnTo>
                    <a:pt x="2547201" y="118313"/>
                  </a:lnTo>
                  <a:lnTo>
                    <a:pt x="2547201" y="2882"/>
                  </a:lnTo>
                  <a:lnTo>
                    <a:pt x="2520556" y="1422"/>
                  </a:lnTo>
                  <a:lnTo>
                    <a:pt x="2472423" y="3848"/>
                  </a:lnTo>
                  <a:lnTo>
                    <a:pt x="2431529" y="11239"/>
                  </a:lnTo>
                  <a:lnTo>
                    <a:pt x="2370988" y="40982"/>
                  </a:lnTo>
                  <a:lnTo>
                    <a:pt x="2340267" y="84772"/>
                  </a:lnTo>
                  <a:lnTo>
                    <a:pt x="2329967" y="147383"/>
                  </a:lnTo>
                  <a:lnTo>
                    <a:pt x="2329180" y="632447"/>
                  </a:lnTo>
                  <a:lnTo>
                    <a:pt x="2332418" y="663790"/>
                  </a:lnTo>
                  <a:lnTo>
                    <a:pt x="2358682" y="714387"/>
                  </a:lnTo>
                  <a:lnTo>
                    <a:pt x="2409977" y="748753"/>
                  </a:lnTo>
                  <a:lnTo>
                    <a:pt x="2478252" y="766076"/>
                  </a:lnTo>
                  <a:lnTo>
                    <a:pt x="2518245" y="768286"/>
                  </a:lnTo>
                  <a:lnTo>
                    <a:pt x="2558211" y="766140"/>
                  </a:lnTo>
                  <a:lnTo>
                    <a:pt x="2626258" y="748499"/>
                  </a:lnTo>
                  <a:lnTo>
                    <a:pt x="2677198" y="713422"/>
                  </a:lnTo>
                  <a:lnTo>
                    <a:pt x="2702966" y="663956"/>
                  </a:lnTo>
                  <a:lnTo>
                    <a:pt x="2703347" y="662927"/>
                  </a:lnTo>
                  <a:lnTo>
                    <a:pt x="2706649" y="632002"/>
                  </a:lnTo>
                  <a:lnTo>
                    <a:pt x="2707436" y="146939"/>
                  </a:lnTo>
                  <a:close/>
                </a:path>
                <a:path w="3554095" h="1506854">
                  <a:moveTo>
                    <a:pt x="3009417" y="935863"/>
                  </a:moveTo>
                  <a:lnTo>
                    <a:pt x="2467025" y="935863"/>
                  </a:lnTo>
                  <a:lnTo>
                    <a:pt x="2467025" y="1506740"/>
                  </a:lnTo>
                  <a:lnTo>
                    <a:pt x="2901708" y="1506740"/>
                  </a:lnTo>
                  <a:lnTo>
                    <a:pt x="2901708" y="1395006"/>
                  </a:lnTo>
                  <a:lnTo>
                    <a:pt x="2591803" y="1395006"/>
                  </a:lnTo>
                  <a:lnTo>
                    <a:pt x="2591803" y="1275130"/>
                  </a:lnTo>
                  <a:lnTo>
                    <a:pt x="2860929" y="1275130"/>
                  </a:lnTo>
                  <a:lnTo>
                    <a:pt x="2860929" y="1163396"/>
                  </a:lnTo>
                  <a:lnTo>
                    <a:pt x="2591803" y="1163396"/>
                  </a:lnTo>
                  <a:lnTo>
                    <a:pt x="2591803" y="1047597"/>
                  </a:lnTo>
                  <a:lnTo>
                    <a:pt x="2897632" y="1047597"/>
                  </a:lnTo>
                  <a:lnTo>
                    <a:pt x="3009417" y="935863"/>
                  </a:lnTo>
                  <a:close/>
                </a:path>
                <a:path w="3554095" h="1506854">
                  <a:moveTo>
                    <a:pt x="3164598" y="140538"/>
                  </a:moveTo>
                  <a:lnTo>
                    <a:pt x="3153245" y="86512"/>
                  </a:lnTo>
                  <a:lnTo>
                    <a:pt x="3119018" y="44157"/>
                  </a:lnTo>
                  <a:lnTo>
                    <a:pt x="3064345" y="16802"/>
                  </a:lnTo>
                  <a:lnTo>
                    <a:pt x="3004337" y="8343"/>
                  </a:lnTo>
                  <a:lnTo>
                    <a:pt x="3004337" y="142887"/>
                  </a:lnTo>
                  <a:lnTo>
                    <a:pt x="3004147" y="265912"/>
                  </a:lnTo>
                  <a:lnTo>
                    <a:pt x="2985020" y="302272"/>
                  </a:lnTo>
                  <a:lnTo>
                    <a:pt x="2951340" y="305447"/>
                  </a:lnTo>
                  <a:lnTo>
                    <a:pt x="2951670" y="103238"/>
                  </a:lnTo>
                  <a:lnTo>
                    <a:pt x="2990380" y="109169"/>
                  </a:lnTo>
                  <a:lnTo>
                    <a:pt x="3004337" y="142887"/>
                  </a:lnTo>
                  <a:lnTo>
                    <a:pt x="3004337" y="8343"/>
                  </a:lnTo>
                  <a:lnTo>
                    <a:pt x="2991650" y="7569"/>
                  </a:lnTo>
                  <a:lnTo>
                    <a:pt x="2787281" y="7251"/>
                  </a:lnTo>
                  <a:lnTo>
                    <a:pt x="2786075" y="760120"/>
                  </a:lnTo>
                  <a:lnTo>
                    <a:pt x="2950603" y="760387"/>
                  </a:lnTo>
                  <a:lnTo>
                    <a:pt x="2951111" y="449326"/>
                  </a:lnTo>
                  <a:lnTo>
                    <a:pt x="2962795" y="449732"/>
                  </a:lnTo>
                  <a:lnTo>
                    <a:pt x="3000311" y="466775"/>
                  </a:lnTo>
                  <a:lnTo>
                    <a:pt x="3003778" y="489229"/>
                  </a:lnTo>
                  <a:lnTo>
                    <a:pt x="3003651" y="640486"/>
                  </a:lnTo>
                  <a:lnTo>
                    <a:pt x="3003461" y="760374"/>
                  </a:lnTo>
                  <a:lnTo>
                    <a:pt x="3028035" y="760425"/>
                  </a:lnTo>
                  <a:lnTo>
                    <a:pt x="3090507" y="760615"/>
                  </a:lnTo>
                  <a:lnTo>
                    <a:pt x="3163468" y="760641"/>
                  </a:lnTo>
                  <a:lnTo>
                    <a:pt x="3163468" y="760514"/>
                  </a:lnTo>
                  <a:lnTo>
                    <a:pt x="3163684" y="628256"/>
                  </a:lnTo>
                  <a:lnTo>
                    <a:pt x="3163811" y="626846"/>
                  </a:lnTo>
                  <a:lnTo>
                    <a:pt x="3164052" y="480695"/>
                  </a:lnTo>
                  <a:lnTo>
                    <a:pt x="3163138" y="461848"/>
                  </a:lnTo>
                  <a:lnTo>
                    <a:pt x="3161055" y="449326"/>
                  </a:lnTo>
                  <a:lnTo>
                    <a:pt x="3160369" y="445160"/>
                  </a:lnTo>
                  <a:lnTo>
                    <a:pt x="3136506" y="402094"/>
                  </a:lnTo>
                  <a:lnTo>
                    <a:pt x="3099943" y="376720"/>
                  </a:lnTo>
                  <a:lnTo>
                    <a:pt x="3072422" y="367449"/>
                  </a:lnTo>
                  <a:lnTo>
                    <a:pt x="3102178" y="355333"/>
                  </a:lnTo>
                  <a:lnTo>
                    <a:pt x="3140443" y="325424"/>
                  </a:lnTo>
                  <a:lnTo>
                    <a:pt x="3161423" y="283057"/>
                  </a:lnTo>
                  <a:lnTo>
                    <a:pt x="3164421" y="249859"/>
                  </a:lnTo>
                  <a:lnTo>
                    <a:pt x="3164598" y="140538"/>
                  </a:lnTo>
                  <a:close/>
                </a:path>
                <a:path w="3554095" h="1506854">
                  <a:moveTo>
                    <a:pt x="3445662" y="935863"/>
                  </a:moveTo>
                  <a:lnTo>
                    <a:pt x="3091002" y="935863"/>
                  </a:lnTo>
                  <a:lnTo>
                    <a:pt x="2972651" y="1051674"/>
                  </a:lnTo>
                  <a:lnTo>
                    <a:pt x="3146361" y="1051674"/>
                  </a:lnTo>
                  <a:lnTo>
                    <a:pt x="3146361" y="1506740"/>
                  </a:lnTo>
                  <a:lnTo>
                    <a:pt x="3271951" y="1506740"/>
                  </a:lnTo>
                  <a:lnTo>
                    <a:pt x="3271951" y="1051674"/>
                  </a:lnTo>
                  <a:lnTo>
                    <a:pt x="3445662" y="1051674"/>
                  </a:lnTo>
                  <a:lnTo>
                    <a:pt x="3445662" y="935863"/>
                  </a:lnTo>
                  <a:close/>
                </a:path>
                <a:path w="3554095" h="1506854">
                  <a:moveTo>
                    <a:pt x="3554018" y="8483"/>
                  </a:moveTo>
                  <a:lnTo>
                    <a:pt x="3204476" y="8483"/>
                  </a:lnTo>
                  <a:lnTo>
                    <a:pt x="3204476" y="124053"/>
                  </a:lnTo>
                  <a:lnTo>
                    <a:pt x="3296399" y="124053"/>
                  </a:lnTo>
                  <a:lnTo>
                    <a:pt x="3296399" y="760323"/>
                  </a:lnTo>
                  <a:lnTo>
                    <a:pt x="3305695" y="760323"/>
                  </a:lnTo>
                  <a:lnTo>
                    <a:pt x="3305695" y="761593"/>
                  </a:lnTo>
                  <a:lnTo>
                    <a:pt x="3460407" y="761593"/>
                  </a:lnTo>
                  <a:lnTo>
                    <a:pt x="3460407" y="760323"/>
                  </a:lnTo>
                  <a:lnTo>
                    <a:pt x="3460915" y="760323"/>
                  </a:lnTo>
                  <a:lnTo>
                    <a:pt x="3460915" y="124053"/>
                  </a:lnTo>
                  <a:lnTo>
                    <a:pt x="3554018" y="124053"/>
                  </a:lnTo>
                  <a:lnTo>
                    <a:pt x="3554018" y="848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7603" y="8720516"/>
              <a:ext cx="1758950" cy="1738630"/>
            </a:xfrm>
            <a:custGeom>
              <a:avLst/>
              <a:gdLst/>
              <a:ahLst/>
              <a:cxnLst/>
              <a:rect l="l" t="t" r="r" b="b"/>
              <a:pathLst>
                <a:path w="1758950" h="1738629">
                  <a:moveTo>
                    <a:pt x="1532791" y="0"/>
                  </a:moveTo>
                  <a:lnTo>
                    <a:pt x="225668" y="0"/>
                  </a:lnTo>
                  <a:lnTo>
                    <a:pt x="180338" y="4547"/>
                  </a:lnTo>
                  <a:lnTo>
                    <a:pt x="138048" y="17579"/>
                  </a:lnTo>
                  <a:lnTo>
                    <a:pt x="99724" y="38184"/>
                  </a:lnTo>
                  <a:lnTo>
                    <a:pt x="66292" y="65445"/>
                  </a:lnTo>
                  <a:lnTo>
                    <a:pt x="38678" y="98450"/>
                  </a:lnTo>
                  <a:lnTo>
                    <a:pt x="17807" y="136285"/>
                  </a:lnTo>
                  <a:lnTo>
                    <a:pt x="4606" y="178036"/>
                  </a:lnTo>
                  <a:lnTo>
                    <a:pt x="0" y="222789"/>
                  </a:lnTo>
                  <a:lnTo>
                    <a:pt x="0" y="1515377"/>
                  </a:lnTo>
                  <a:lnTo>
                    <a:pt x="4606" y="1560130"/>
                  </a:lnTo>
                  <a:lnTo>
                    <a:pt x="17807" y="1601881"/>
                  </a:lnTo>
                  <a:lnTo>
                    <a:pt x="38678" y="1639716"/>
                  </a:lnTo>
                  <a:lnTo>
                    <a:pt x="66292" y="1672721"/>
                  </a:lnTo>
                  <a:lnTo>
                    <a:pt x="99724" y="1699982"/>
                  </a:lnTo>
                  <a:lnTo>
                    <a:pt x="138048" y="1720587"/>
                  </a:lnTo>
                  <a:lnTo>
                    <a:pt x="180338" y="1733619"/>
                  </a:lnTo>
                  <a:lnTo>
                    <a:pt x="225668" y="1738166"/>
                  </a:lnTo>
                  <a:lnTo>
                    <a:pt x="1532791" y="1738166"/>
                  </a:lnTo>
                  <a:lnTo>
                    <a:pt x="1578121" y="1733619"/>
                  </a:lnTo>
                  <a:lnTo>
                    <a:pt x="1620411" y="1720587"/>
                  </a:lnTo>
                  <a:lnTo>
                    <a:pt x="1658735" y="1699982"/>
                  </a:lnTo>
                  <a:lnTo>
                    <a:pt x="1692167" y="1672721"/>
                  </a:lnTo>
                  <a:lnTo>
                    <a:pt x="1719781" y="1639716"/>
                  </a:lnTo>
                  <a:lnTo>
                    <a:pt x="1740652" y="1601881"/>
                  </a:lnTo>
                  <a:lnTo>
                    <a:pt x="1753853" y="1560130"/>
                  </a:lnTo>
                  <a:lnTo>
                    <a:pt x="1758459" y="1515377"/>
                  </a:lnTo>
                  <a:lnTo>
                    <a:pt x="1758459" y="222789"/>
                  </a:lnTo>
                  <a:lnTo>
                    <a:pt x="1753853" y="178036"/>
                  </a:lnTo>
                  <a:lnTo>
                    <a:pt x="1740652" y="136285"/>
                  </a:lnTo>
                  <a:lnTo>
                    <a:pt x="1719781" y="98450"/>
                  </a:lnTo>
                  <a:lnTo>
                    <a:pt x="1692167" y="65445"/>
                  </a:lnTo>
                  <a:lnTo>
                    <a:pt x="1658735" y="38184"/>
                  </a:lnTo>
                  <a:lnTo>
                    <a:pt x="1620411" y="17579"/>
                  </a:lnTo>
                  <a:lnTo>
                    <a:pt x="1578121" y="4547"/>
                  </a:lnTo>
                  <a:lnTo>
                    <a:pt x="1532791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38933" y="8923529"/>
              <a:ext cx="1256030" cy="1430020"/>
            </a:xfrm>
            <a:custGeom>
              <a:avLst/>
              <a:gdLst/>
              <a:ahLst/>
              <a:cxnLst/>
              <a:rect l="l" t="t" r="r" b="b"/>
              <a:pathLst>
                <a:path w="1256030" h="1430020">
                  <a:moveTo>
                    <a:pt x="627897" y="0"/>
                  </a:moveTo>
                  <a:lnTo>
                    <a:pt x="578827" y="1865"/>
                  </a:lnTo>
                  <a:lnTo>
                    <a:pt x="530791" y="7368"/>
                  </a:lnTo>
                  <a:lnTo>
                    <a:pt x="483927" y="16372"/>
                  </a:lnTo>
                  <a:lnTo>
                    <a:pt x="438374" y="28738"/>
                  </a:lnTo>
                  <a:lnTo>
                    <a:pt x="394274" y="44329"/>
                  </a:lnTo>
                  <a:lnTo>
                    <a:pt x="351765" y="63007"/>
                  </a:lnTo>
                  <a:lnTo>
                    <a:pt x="310986" y="84635"/>
                  </a:lnTo>
                  <a:lnTo>
                    <a:pt x="272078" y="109073"/>
                  </a:lnTo>
                  <a:lnTo>
                    <a:pt x="235180" y="136185"/>
                  </a:lnTo>
                  <a:lnTo>
                    <a:pt x="200432" y="165833"/>
                  </a:lnTo>
                  <a:lnTo>
                    <a:pt x="167973" y="197879"/>
                  </a:lnTo>
                  <a:lnTo>
                    <a:pt x="137942" y="232184"/>
                  </a:lnTo>
                  <a:lnTo>
                    <a:pt x="110481" y="268612"/>
                  </a:lnTo>
                  <a:lnTo>
                    <a:pt x="85727" y="307024"/>
                  </a:lnTo>
                  <a:lnTo>
                    <a:pt x="63820" y="347283"/>
                  </a:lnTo>
                  <a:lnTo>
                    <a:pt x="44901" y="389251"/>
                  </a:lnTo>
                  <a:lnTo>
                    <a:pt x="29109" y="432790"/>
                  </a:lnTo>
                  <a:lnTo>
                    <a:pt x="16583" y="477761"/>
                  </a:lnTo>
                  <a:lnTo>
                    <a:pt x="7463" y="524028"/>
                  </a:lnTo>
                  <a:lnTo>
                    <a:pt x="1889" y="571453"/>
                  </a:lnTo>
                  <a:lnTo>
                    <a:pt x="0" y="619897"/>
                  </a:lnTo>
                  <a:lnTo>
                    <a:pt x="1915" y="668677"/>
                  </a:lnTo>
                  <a:lnTo>
                    <a:pt x="7567" y="716423"/>
                  </a:lnTo>
                  <a:lnTo>
                    <a:pt x="16812" y="762993"/>
                  </a:lnTo>
                  <a:lnTo>
                    <a:pt x="29509" y="808246"/>
                  </a:lnTo>
                  <a:lnTo>
                    <a:pt x="45513" y="852042"/>
                  </a:lnTo>
                  <a:lnTo>
                    <a:pt x="64684" y="894240"/>
                  </a:lnTo>
                  <a:lnTo>
                    <a:pt x="86878" y="934699"/>
                  </a:lnTo>
                  <a:lnTo>
                    <a:pt x="111953" y="973279"/>
                  </a:lnTo>
                  <a:lnTo>
                    <a:pt x="139766" y="1009838"/>
                  </a:lnTo>
                  <a:lnTo>
                    <a:pt x="170174" y="1044237"/>
                  </a:lnTo>
                  <a:lnTo>
                    <a:pt x="203036" y="1076334"/>
                  </a:lnTo>
                  <a:lnTo>
                    <a:pt x="238208" y="1105988"/>
                  </a:lnTo>
                  <a:lnTo>
                    <a:pt x="275548" y="1133059"/>
                  </a:lnTo>
                  <a:lnTo>
                    <a:pt x="314913" y="1157407"/>
                  </a:lnTo>
                  <a:lnTo>
                    <a:pt x="356161" y="1178889"/>
                  </a:lnTo>
                  <a:lnTo>
                    <a:pt x="400532" y="1197900"/>
                  </a:lnTo>
                  <a:lnTo>
                    <a:pt x="403338" y="1198874"/>
                  </a:lnTo>
                  <a:lnTo>
                    <a:pt x="241385" y="1429830"/>
                  </a:lnTo>
                  <a:lnTo>
                    <a:pt x="287364" y="1412502"/>
                  </a:lnTo>
                  <a:lnTo>
                    <a:pt x="333208" y="1394763"/>
                  </a:lnTo>
                  <a:lnTo>
                    <a:pt x="424742" y="1358840"/>
                  </a:lnTo>
                  <a:lnTo>
                    <a:pt x="470561" y="1341050"/>
                  </a:lnTo>
                  <a:lnTo>
                    <a:pt x="516499" y="1323637"/>
                  </a:lnTo>
                  <a:lnTo>
                    <a:pt x="562621" y="1306797"/>
                  </a:lnTo>
                  <a:lnTo>
                    <a:pt x="705460" y="1256877"/>
                  </a:lnTo>
                  <a:lnTo>
                    <a:pt x="752945" y="1239520"/>
                  </a:lnTo>
                  <a:lnTo>
                    <a:pt x="799923" y="1221209"/>
                  </a:lnTo>
                  <a:lnTo>
                    <a:pt x="846127" y="1201583"/>
                  </a:lnTo>
                  <a:lnTo>
                    <a:pt x="891291" y="1180286"/>
                  </a:lnTo>
                  <a:lnTo>
                    <a:pt x="935149" y="1156958"/>
                  </a:lnTo>
                  <a:lnTo>
                    <a:pt x="977435" y="1131240"/>
                  </a:lnTo>
                  <a:lnTo>
                    <a:pt x="1017882" y="1102775"/>
                  </a:lnTo>
                  <a:lnTo>
                    <a:pt x="1056226" y="1071204"/>
                  </a:lnTo>
                  <a:lnTo>
                    <a:pt x="1092199" y="1036168"/>
                  </a:lnTo>
                  <a:lnTo>
                    <a:pt x="1125536" y="997309"/>
                  </a:lnTo>
                  <a:lnTo>
                    <a:pt x="1157874" y="951877"/>
                  </a:lnTo>
                  <a:lnTo>
                    <a:pt x="1186013" y="903782"/>
                  </a:lnTo>
                  <a:lnTo>
                    <a:pt x="1209664" y="853392"/>
                  </a:lnTo>
                  <a:lnTo>
                    <a:pt x="1228538" y="801075"/>
                  </a:lnTo>
                  <a:lnTo>
                    <a:pt x="1240448" y="756648"/>
                  </a:lnTo>
                  <a:lnTo>
                    <a:pt x="1248967" y="711483"/>
                  </a:lnTo>
                  <a:lnTo>
                    <a:pt x="1254085" y="665820"/>
                  </a:lnTo>
                  <a:lnTo>
                    <a:pt x="1255794" y="619897"/>
                  </a:lnTo>
                  <a:lnTo>
                    <a:pt x="1253905" y="571453"/>
                  </a:lnTo>
                  <a:lnTo>
                    <a:pt x="1248330" y="524028"/>
                  </a:lnTo>
                  <a:lnTo>
                    <a:pt x="1239210" y="477761"/>
                  </a:lnTo>
                  <a:lnTo>
                    <a:pt x="1226684" y="432790"/>
                  </a:lnTo>
                  <a:lnTo>
                    <a:pt x="1210892" y="389251"/>
                  </a:lnTo>
                  <a:lnTo>
                    <a:pt x="1191973" y="347283"/>
                  </a:lnTo>
                  <a:lnTo>
                    <a:pt x="1170067" y="307024"/>
                  </a:lnTo>
                  <a:lnTo>
                    <a:pt x="1145313" y="268612"/>
                  </a:lnTo>
                  <a:lnTo>
                    <a:pt x="1117851" y="232184"/>
                  </a:lnTo>
                  <a:lnTo>
                    <a:pt x="1087820" y="197879"/>
                  </a:lnTo>
                  <a:lnTo>
                    <a:pt x="1055361" y="165833"/>
                  </a:lnTo>
                  <a:lnTo>
                    <a:pt x="1020613" y="136185"/>
                  </a:lnTo>
                  <a:lnTo>
                    <a:pt x="983715" y="109073"/>
                  </a:lnTo>
                  <a:lnTo>
                    <a:pt x="944807" y="84635"/>
                  </a:lnTo>
                  <a:lnTo>
                    <a:pt x="904028" y="63007"/>
                  </a:lnTo>
                  <a:lnTo>
                    <a:pt x="861519" y="44329"/>
                  </a:lnTo>
                  <a:lnTo>
                    <a:pt x="817419" y="28738"/>
                  </a:lnTo>
                  <a:lnTo>
                    <a:pt x="771867" y="16372"/>
                  </a:lnTo>
                  <a:lnTo>
                    <a:pt x="725003" y="7368"/>
                  </a:lnTo>
                  <a:lnTo>
                    <a:pt x="676966" y="1865"/>
                  </a:lnTo>
                  <a:lnTo>
                    <a:pt x="62789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276667" y="9385141"/>
              <a:ext cx="995680" cy="365760"/>
            </a:xfrm>
            <a:custGeom>
              <a:avLst/>
              <a:gdLst/>
              <a:ahLst/>
              <a:cxnLst/>
              <a:rect l="l" t="t" r="r" b="b"/>
              <a:pathLst>
                <a:path w="995680" h="365759">
                  <a:moveTo>
                    <a:pt x="314731" y="264236"/>
                  </a:moveTo>
                  <a:lnTo>
                    <a:pt x="309930" y="231775"/>
                  </a:lnTo>
                  <a:lnTo>
                    <a:pt x="300393" y="214630"/>
                  </a:lnTo>
                  <a:lnTo>
                    <a:pt x="296151" y="206984"/>
                  </a:lnTo>
                  <a:lnTo>
                    <a:pt x="274332" y="188379"/>
                  </a:lnTo>
                  <a:lnTo>
                    <a:pt x="245440" y="174421"/>
                  </a:lnTo>
                  <a:lnTo>
                    <a:pt x="264198" y="161734"/>
                  </a:lnTo>
                  <a:lnTo>
                    <a:pt x="277101" y="147777"/>
                  </a:lnTo>
                  <a:lnTo>
                    <a:pt x="279692" y="144983"/>
                  </a:lnTo>
                  <a:lnTo>
                    <a:pt x="290220" y="123228"/>
                  </a:lnTo>
                  <a:lnTo>
                    <a:pt x="294106" y="95567"/>
                  </a:lnTo>
                  <a:lnTo>
                    <a:pt x="294106" y="94513"/>
                  </a:lnTo>
                  <a:lnTo>
                    <a:pt x="279819" y="45605"/>
                  </a:lnTo>
                  <a:lnTo>
                    <a:pt x="250609" y="18503"/>
                  </a:lnTo>
                  <a:lnTo>
                    <a:pt x="233807" y="10871"/>
                  </a:lnTo>
                  <a:lnTo>
                    <a:pt x="233807" y="254317"/>
                  </a:lnTo>
                  <a:lnTo>
                    <a:pt x="233807" y="255371"/>
                  </a:lnTo>
                  <a:lnTo>
                    <a:pt x="229857" y="273024"/>
                  </a:lnTo>
                  <a:lnTo>
                    <a:pt x="218465" y="285394"/>
                  </a:lnTo>
                  <a:lnTo>
                    <a:pt x="200329" y="292671"/>
                  </a:lnTo>
                  <a:lnTo>
                    <a:pt x="176149" y="295059"/>
                  </a:lnTo>
                  <a:lnTo>
                    <a:pt x="79349" y="295059"/>
                  </a:lnTo>
                  <a:lnTo>
                    <a:pt x="79349" y="214630"/>
                  </a:lnTo>
                  <a:lnTo>
                    <a:pt x="173494" y="214630"/>
                  </a:lnTo>
                  <a:lnTo>
                    <a:pt x="200545" y="217373"/>
                  </a:lnTo>
                  <a:lnTo>
                    <a:pt x="219316" y="225272"/>
                  </a:lnTo>
                  <a:lnTo>
                    <a:pt x="230251" y="237769"/>
                  </a:lnTo>
                  <a:lnTo>
                    <a:pt x="233807" y="254317"/>
                  </a:lnTo>
                  <a:lnTo>
                    <a:pt x="233807" y="10871"/>
                  </a:lnTo>
                  <a:lnTo>
                    <a:pt x="228244" y="8343"/>
                  </a:lnTo>
                  <a:lnTo>
                    <a:pt x="213169" y="4787"/>
                  </a:lnTo>
                  <a:lnTo>
                    <a:pt x="213169" y="108089"/>
                  </a:lnTo>
                  <a:lnTo>
                    <a:pt x="213169" y="109143"/>
                  </a:lnTo>
                  <a:lnTo>
                    <a:pt x="209054" y="126631"/>
                  </a:lnTo>
                  <a:lnTo>
                    <a:pt x="197307" y="138645"/>
                  </a:lnTo>
                  <a:lnTo>
                    <a:pt x="178803" y="145567"/>
                  </a:lnTo>
                  <a:lnTo>
                    <a:pt x="154457" y="147777"/>
                  </a:lnTo>
                  <a:lnTo>
                    <a:pt x="79349" y="147777"/>
                  </a:lnTo>
                  <a:lnTo>
                    <a:pt x="79349" y="70497"/>
                  </a:lnTo>
                  <a:lnTo>
                    <a:pt x="159740" y="70497"/>
                  </a:lnTo>
                  <a:lnTo>
                    <a:pt x="182600" y="72986"/>
                  </a:lnTo>
                  <a:lnTo>
                    <a:pt x="199351" y="80289"/>
                  </a:lnTo>
                  <a:lnTo>
                    <a:pt x="209664" y="92087"/>
                  </a:lnTo>
                  <a:lnTo>
                    <a:pt x="213169" y="108089"/>
                  </a:lnTo>
                  <a:lnTo>
                    <a:pt x="213169" y="4787"/>
                  </a:lnTo>
                  <a:lnTo>
                    <a:pt x="201917" y="2120"/>
                  </a:lnTo>
                  <a:lnTo>
                    <a:pt x="171907" y="0"/>
                  </a:lnTo>
                  <a:lnTo>
                    <a:pt x="0" y="0"/>
                  </a:lnTo>
                  <a:lnTo>
                    <a:pt x="0" y="365556"/>
                  </a:lnTo>
                  <a:lnTo>
                    <a:pt x="176149" y="365556"/>
                  </a:lnTo>
                  <a:lnTo>
                    <a:pt x="233057" y="359283"/>
                  </a:lnTo>
                  <a:lnTo>
                    <a:pt x="276783" y="340487"/>
                  </a:lnTo>
                  <a:lnTo>
                    <a:pt x="304825" y="309156"/>
                  </a:lnTo>
                  <a:lnTo>
                    <a:pt x="314731" y="265290"/>
                  </a:lnTo>
                  <a:lnTo>
                    <a:pt x="314731" y="264236"/>
                  </a:lnTo>
                  <a:close/>
                </a:path>
                <a:path w="995680" h="365759">
                  <a:moveTo>
                    <a:pt x="712546" y="0"/>
                  </a:moveTo>
                  <a:lnTo>
                    <a:pt x="360743" y="0"/>
                  </a:lnTo>
                  <a:lnTo>
                    <a:pt x="360743" y="365556"/>
                  </a:lnTo>
                  <a:lnTo>
                    <a:pt x="642683" y="365556"/>
                  </a:lnTo>
                  <a:lnTo>
                    <a:pt x="642683" y="294005"/>
                  </a:lnTo>
                  <a:lnTo>
                    <a:pt x="441667" y="294005"/>
                  </a:lnTo>
                  <a:lnTo>
                    <a:pt x="441667" y="217246"/>
                  </a:lnTo>
                  <a:lnTo>
                    <a:pt x="616229" y="217246"/>
                  </a:lnTo>
                  <a:lnTo>
                    <a:pt x="616229" y="145694"/>
                  </a:lnTo>
                  <a:lnTo>
                    <a:pt x="441667" y="145694"/>
                  </a:lnTo>
                  <a:lnTo>
                    <a:pt x="441667" y="71539"/>
                  </a:lnTo>
                  <a:lnTo>
                    <a:pt x="640041" y="71539"/>
                  </a:lnTo>
                  <a:lnTo>
                    <a:pt x="712546" y="0"/>
                  </a:lnTo>
                  <a:close/>
                </a:path>
                <a:path w="995680" h="365759">
                  <a:moveTo>
                    <a:pt x="995502" y="0"/>
                  </a:moveTo>
                  <a:lnTo>
                    <a:pt x="765467" y="0"/>
                  </a:lnTo>
                  <a:lnTo>
                    <a:pt x="688708" y="74155"/>
                  </a:lnTo>
                  <a:lnTo>
                    <a:pt x="801370" y="74155"/>
                  </a:lnTo>
                  <a:lnTo>
                    <a:pt x="801370" y="365556"/>
                  </a:lnTo>
                  <a:lnTo>
                    <a:pt x="882840" y="365556"/>
                  </a:lnTo>
                  <a:lnTo>
                    <a:pt x="882840" y="74155"/>
                  </a:lnTo>
                  <a:lnTo>
                    <a:pt x="995502" y="74155"/>
                  </a:lnTo>
                  <a:lnTo>
                    <a:pt x="995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45152" y="8720516"/>
              <a:ext cx="1758950" cy="1738630"/>
            </a:xfrm>
            <a:custGeom>
              <a:avLst/>
              <a:gdLst/>
              <a:ahLst/>
              <a:cxnLst/>
              <a:rect l="l" t="t" r="r" b="b"/>
              <a:pathLst>
                <a:path w="1758950" h="1738629">
                  <a:moveTo>
                    <a:pt x="1532791" y="0"/>
                  </a:moveTo>
                  <a:lnTo>
                    <a:pt x="225668" y="0"/>
                  </a:lnTo>
                  <a:lnTo>
                    <a:pt x="180338" y="4547"/>
                  </a:lnTo>
                  <a:lnTo>
                    <a:pt x="138048" y="17579"/>
                  </a:lnTo>
                  <a:lnTo>
                    <a:pt x="99724" y="38184"/>
                  </a:lnTo>
                  <a:lnTo>
                    <a:pt x="66292" y="65445"/>
                  </a:lnTo>
                  <a:lnTo>
                    <a:pt x="38678" y="98450"/>
                  </a:lnTo>
                  <a:lnTo>
                    <a:pt x="17807" y="136285"/>
                  </a:lnTo>
                  <a:lnTo>
                    <a:pt x="4606" y="178036"/>
                  </a:lnTo>
                  <a:lnTo>
                    <a:pt x="0" y="222789"/>
                  </a:lnTo>
                  <a:lnTo>
                    <a:pt x="0" y="1515377"/>
                  </a:lnTo>
                  <a:lnTo>
                    <a:pt x="4606" y="1560130"/>
                  </a:lnTo>
                  <a:lnTo>
                    <a:pt x="17807" y="1601881"/>
                  </a:lnTo>
                  <a:lnTo>
                    <a:pt x="38678" y="1639716"/>
                  </a:lnTo>
                  <a:lnTo>
                    <a:pt x="66292" y="1672721"/>
                  </a:lnTo>
                  <a:lnTo>
                    <a:pt x="99724" y="1699982"/>
                  </a:lnTo>
                  <a:lnTo>
                    <a:pt x="138048" y="1720587"/>
                  </a:lnTo>
                  <a:lnTo>
                    <a:pt x="180338" y="1733619"/>
                  </a:lnTo>
                  <a:lnTo>
                    <a:pt x="225668" y="1738166"/>
                  </a:lnTo>
                  <a:lnTo>
                    <a:pt x="1532791" y="1738166"/>
                  </a:lnTo>
                  <a:lnTo>
                    <a:pt x="1578121" y="1733619"/>
                  </a:lnTo>
                  <a:lnTo>
                    <a:pt x="1620411" y="1720587"/>
                  </a:lnTo>
                  <a:lnTo>
                    <a:pt x="1658735" y="1699982"/>
                  </a:lnTo>
                  <a:lnTo>
                    <a:pt x="1692167" y="1672721"/>
                  </a:lnTo>
                  <a:lnTo>
                    <a:pt x="1719781" y="1639716"/>
                  </a:lnTo>
                  <a:lnTo>
                    <a:pt x="1740652" y="1601881"/>
                  </a:lnTo>
                  <a:lnTo>
                    <a:pt x="1753853" y="1560130"/>
                  </a:lnTo>
                  <a:lnTo>
                    <a:pt x="1758459" y="1515377"/>
                  </a:lnTo>
                  <a:lnTo>
                    <a:pt x="1758459" y="222789"/>
                  </a:lnTo>
                  <a:lnTo>
                    <a:pt x="1753853" y="178036"/>
                  </a:lnTo>
                  <a:lnTo>
                    <a:pt x="1740652" y="136285"/>
                  </a:lnTo>
                  <a:lnTo>
                    <a:pt x="1719781" y="98450"/>
                  </a:lnTo>
                  <a:lnTo>
                    <a:pt x="1692167" y="65445"/>
                  </a:lnTo>
                  <a:lnTo>
                    <a:pt x="1658735" y="38184"/>
                  </a:lnTo>
                  <a:lnTo>
                    <a:pt x="1620411" y="17579"/>
                  </a:lnTo>
                  <a:lnTo>
                    <a:pt x="1578121" y="4547"/>
                  </a:lnTo>
                  <a:lnTo>
                    <a:pt x="1532791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796481" y="8923529"/>
              <a:ext cx="1256030" cy="1430020"/>
            </a:xfrm>
            <a:custGeom>
              <a:avLst/>
              <a:gdLst/>
              <a:ahLst/>
              <a:cxnLst/>
              <a:rect l="l" t="t" r="r" b="b"/>
              <a:pathLst>
                <a:path w="1256029" h="1430020">
                  <a:moveTo>
                    <a:pt x="627897" y="0"/>
                  </a:moveTo>
                  <a:lnTo>
                    <a:pt x="578827" y="1865"/>
                  </a:lnTo>
                  <a:lnTo>
                    <a:pt x="530791" y="7368"/>
                  </a:lnTo>
                  <a:lnTo>
                    <a:pt x="483927" y="16372"/>
                  </a:lnTo>
                  <a:lnTo>
                    <a:pt x="438374" y="28738"/>
                  </a:lnTo>
                  <a:lnTo>
                    <a:pt x="394274" y="44329"/>
                  </a:lnTo>
                  <a:lnTo>
                    <a:pt x="351765" y="63007"/>
                  </a:lnTo>
                  <a:lnTo>
                    <a:pt x="310986" y="84635"/>
                  </a:lnTo>
                  <a:lnTo>
                    <a:pt x="272078" y="109073"/>
                  </a:lnTo>
                  <a:lnTo>
                    <a:pt x="235180" y="136185"/>
                  </a:lnTo>
                  <a:lnTo>
                    <a:pt x="200432" y="165833"/>
                  </a:lnTo>
                  <a:lnTo>
                    <a:pt x="167973" y="197879"/>
                  </a:lnTo>
                  <a:lnTo>
                    <a:pt x="137942" y="232184"/>
                  </a:lnTo>
                  <a:lnTo>
                    <a:pt x="110481" y="268612"/>
                  </a:lnTo>
                  <a:lnTo>
                    <a:pt x="85727" y="307024"/>
                  </a:lnTo>
                  <a:lnTo>
                    <a:pt x="63820" y="347283"/>
                  </a:lnTo>
                  <a:lnTo>
                    <a:pt x="44901" y="389251"/>
                  </a:lnTo>
                  <a:lnTo>
                    <a:pt x="29109" y="432790"/>
                  </a:lnTo>
                  <a:lnTo>
                    <a:pt x="16583" y="477761"/>
                  </a:lnTo>
                  <a:lnTo>
                    <a:pt x="7463" y="524028"/>
                  </a:lnTo>
                  <a:lnTo>
                    <a:pt x="1889" y="571453"/>
                  </a:lnTo>
                  <a:lnTo>
                    <a:pt x="0" y="619897"/>
                  </a:lnTo>
                  <a:lnTo>
                    <a:pt x="1915" y="668677"/>
                  </a:lnTo>
                  <a:lnTo>
                    <a:pt x="7567" y="716423"/>
                  </a:lnTo>
                  <a:lnTo>
                    <a:pt x="16812" y="762993"/>
                  </a:lnTo>
                  <a:lnTo>
                    <a:pt x="29509" y="808246"/>
                  </a:lnTo>
                  <a:lnTo>
                    <a:pt x="45513" y="852042"/>
                  </a:lnTo>
                  <a:lnTo>
                    <a:pt x="64684" y="894240"/>
                  </a:lnTo>
                  <a:lnTo>
                    <a:pt x="86878" y="934699"/>
                  </a:lnTo>
                  <a:lnTo>
                    <a:pt x="111953" y="973279"/>
                  </a:lnTo>
                  <a:lnTo>
                    <a:pt x="139766" y="1009838"/>
                  </a:lnTo>
                  <a:lnTo>
                    <a:pt x="170174" y="1044237"/>
                  </a:lnTo>
                  <a:lnTo>
                    <a:pt x="203036" y="1076334"/>
                  </a:lnTo>
                  <a:lnTo>
                    <a:pt x="238208" y="1105988"/>
                  </a:lnTo>
                  <a:lnTo>
                    <a:pt x="275548" y="1133059"/>
                  </a:lnTo>
                  <a:lnTo>
                    <a:pt x="314913" y="1157407"/>
                  </a:lnTo>
                  <a:lnTo>
                    <a:pt x="356161" y="1178889"/>
                  </a:lnTo>
                  <a:lnTo>
                    <a:pt x="400532" y="1197900"/>
                  </a:lnTo>
                  <a:lnTo>
                    <a:pt x="403338" y="1198874"/>
                  </a:lnTo>
                  <a:lnTo>
                    <a:pt x="241385" y="1429830"/>
                  </a:lnTo>
                  <a:lnTo>
                    <a:pt x="287364" y="1412502"/>
                  </a:lnTo>
                  <a:lnTo>
                    <a:pt x="333208" y="1394763"/>
                  </a:lnTo>
                  <a:lnTo>
                    <a:pt x="424742" y="1358840"/>
                  </a:lnTo>
                  <a:lnTo>
                    <a:pt x="470561" y="1341050"/>
                  </a:lnTo>
                  <a:lnTo>
                    <a:pt x="516499" y="1323637"/>
                  </a:lnTo>
                  <a:lnTo>
                    <a:pt x="562621" y="1306797"/>
                  </a:lnTo>
                  <a:lnTo>
                    <a:pt x="705460" y="1256877"/>
                  </a:lnTo>
                  <a:lnTo>
                    <a:pt x="752945" y="1239520"/>
                  </a:lnTo>
                  <a:lnTo>
                    <a:pt x="799923" y="1221209"/>
                  </a:lnTo>
                  <a:lnTo>
                    <a:pt x="846127" y="1201583"/>
                  </a:lnTo>
                  <a:lnTo>
                    <a:pt x="891291" y="1180286"/>
                  </a:lnTo>
                  <a:lnTo>
                    <a:pt x="935149" y="1156958"/>
                  </a:lnTo>
                  <a:lnTo>
                    <a:pt x="977435" y="1131240"/>
                  </a:lnTo>
                  <a:lnTo>
                    <a:pt x="1017882" y="1102775"/>
                  </a:lnTo>
                  <a:lnTo>
                    <a:pt x="1056226" y="1071204"/>
                  </a:lnTo>
                  <a:lnTo>
                    <a:pt x="1092199" y="1036168"/>
                  </a:lnTo>
                  <a:lnTo>
                    <a:pt x="1125536" y="997309"/>
                  </a:lnTo>
                  <a:lnTo>
                    <a:pt x="1157874" y="951877"/>
                  </a:lnTo>
                  <a:lnTo>
                    <a:pt x="1186013" y="903782"/>
                  </a:lnTo>
                  <a:lnTo>
                    <a:pt x="1209664" y="853392"/>
                  </a:lnTo>
                  <a:lnTo>
                    <a:pt x="1228538" y="801075"/>
                  </a:lnTo>
                  <a:lnTo>
                    <a:pt x="1240448" y="756648"/>
                  </a:lnTo>
                  <a:lnTo>
                    <a:pt x="1248967" y="711483"/>
                  </a:lnTo>
                  <a:lnTo>
                    <a:pt x="1254085" y="665820"/>
                  </a:lnTo>
                  <a:lnTo>
                    <a:pt x="1255794" y="619897"/>
                  </a:lnTo>
                  <a:lnTo>
                    <a:pt x="1253905" y="571453"/>
                  </a:lnTo>
                  <a:lnTo>
                    <a:pt x="1248330" y="524028"/>
                  </a:lnTo>
                  <a:lnTo>
                    <a:pt x="1239210" y="477761"/>
                  </a:lnTo>
                  <a:lnTo>
                    <a:pt x="1226684" y="432790"/>
                  </a:lnTo>
                  <a:lnTo>
                    <a:pt x="1210892" y="389251"/>
                  </a:lnTo>
                  <a:lnTo>
                    <a:pt x="1191973" y="347283"/>
                  </a:lnTo>
                  <a:lnTo>
                    <a:pt x="1170067" y="307024"/>
                  </a:lnTo>
                  <a:lnTo>
                    <a:pt x="1145313" y="268612"/>
                  </a:lnTo>
                  <a:lnTo>
                    <a:pt x="1117851" y="232184"/>
                  </a:lnTo>
                  <a:lnTo>
                    <a:pt x="1087820" y="197879"/>
                  </a:lnTo>
                  <a:lnTo>
                    <a:pt x="1055361" y="165833"/>
                  </a:lnTo>
                  <a:lnTo>
                    <a:pt x="1020613" y="136185"/>
                  </a:lnTo>
                  <a:lnTo>
                    <a:pt x="983715" y="109073"/>
                  </a:lnTo>
                  <a:lnTo>
                    <a:pt x="944807" y="84635"/>
                  </a:lnTo>
                  <a:lnTo>
                    <a:pt x="904028" y="63007"/>
                  </a:lnTo>
                  <a:lnTo>
                    <a:pt x="861519" y="44329"/>
                  </a:lnTo>
                  <a:lnTo>
                    <a:pt x="817419" y="28738"/>
                  </a:lnTo>
                  <a:lnTo>
                    <a:pt x="771867" y="16372"/>
                  </a:lnTo>
                  <a:lnTo>
                    <a:pt x="725003" y="7368"/>
                  </a:lnTo>
                  <a:lnTo>
                    <a:pt x="676966" y="1865"/>
                  </a:lnTo>
                  <a:lnTo>
                    <a:pt x="62789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934211" y="8720524"/>
              <a:ext cx="7781290" cy="1738630"/>
            </a:xfrm>
            <a:custGeom>
              <a:avLst/>
              <a:gdLst/>
              <a:ahLst/>
              <a:cxnLst/>
              <a:rect l="l" t="t" r="r" b="b"/>
              <a:pathLst>
                <a:path w="7781290" h="1738629">
                  <a:moveTo>
                    <a:pt x="314731" y="928852"/>
                  </a:moveTo>
                  <a:lnTo>
                    <a:pt x="300405" y="879246"/>
                  </a:lnTo>
                  <a:lnTo>
                    <a:pt x="245440" y="839038"/>
                  </a:lnTo>
                  <a:lnTo>
                    <a:pt x="264198" y="826350"/>
                  </a:lnTo>
                  <a:lnTo>
                    <a:pt x="277101" y="812393"/>
                  </a:lnTo>
                  <a:lnTo>
                    <a:pt x="279692" y="809599"/>
                  </a:lnTo>
                  <a:lnTo>
                    <a:pt x="290220" y="787844"/>
                  </a:lnTo>
                  <a:lnTo>
                    <a:pt x="294106" y="760183"/>
                  </a:lnTo>
                  <a:lnTo>
                    <a:pt x="294106" y="759129"/>
                  </a:lnTo>
                  <a:lnTo>
                    <a:pt x="279831" y="710222"/>
                  </a:lnTo>
                  <a:lnTo>
                    <a:pt x="250609" y="683120"/>
                  </a:lnTo>
                  <a:lnTo>
                    <a:pt x="233807" y="675487"/>
                  </a:lnTo>
                  <a:lnTo>
                    <a:pt x="233807" y="918933"/>
                  </a:lnTo>
                  <a:lnTo>
                    <a:pt x="233807" y="919988"/>
                  </a:lnTo>
                  <a:lnTo>
                    <a:pt x="229857" y="937641"/>
                  </a:lnTo>
                  <a:lnTo>
                    <a:pt x="218465" y="950010"/>
                  </a:lnTo>
                  <a:lnTo>
                    <a:pt x="200329" y="957287"/>
                  </a:lnTo>
                  <a:lnTo>
                    <a:pt x="176149" y="959675"/>
                  </a:lnTo>
                  <a:lnTo>
                    <a:pt x="79349" y="959675"/>
                  </a:lnTo>
                  <a:lnTo>
                    <a:pt x="79349" y="879246"/>
                  </a:lnTo>
                  <a:lnTo>
                    <a:pt x="173507" y="879246"/>
                  </a:lnTo>
                  <a:lnTo>
                    <a:pt x="200558" y="881989"/>
                  </a:lnTo>
                  <a:lnTo>
                    <a:pt x="219329" y="889889"/>
                  </a:lnTo>
                  <a:lnTo>
                    <a:pt x="230263" y="902385"/>
                  </a:lnTo>
                  <a:lnTo>
                    <a:pt x="233807" y="918933"/>
                  </a:lnTo>
                  <a:lnTo>
                    <a:pt x="233807" y="675487"/>
                  </a:lnTo>
                  <a:lnTo>
                    <a:pt x="228244" y="672960"/>
                  </a:lnTo>
                  <a:lnTo>
                    <a:pt x="213182" y="669404"/>
                  </a:lnTo>
                  <a:lnTo>
                    <a:pt x="213182" y="772706"/>
                  </a:lnTo>
                  <a:lnTo>
                    <a:pt x="213182" y="773760"/>
                  </a:lnTo>
                  <a:lnTo>
                    <a:pt x="209067" y="791248"/>
                  </a:lnTo>
                  <a:lnTo>
                    <a:pt x="197307" y="803262"/>
                  </a:lnTo>
                  <a:lnTo>
                    <a:pt x="178816" y="810183"/>
                  </a:lnTo>
                  <a:lnTo>
                    <a:pt x="154457" y="812393"/>
                  </a:lnTo>
                  <a:lnTo>
                    <a:pt x="79349" y="812393"/>
                  </a:lnTo>
                  <a:lnTo>
                    <a:pt x="79349" y="735114"/>
                  </a:lnTo>
                  <a:lnTo>
                    <a:pt x="159740" y="735114"/>
                  </a:lnTo>
                  <a:lnTo>
                    <a:pt x="182600" y="737603"/>
                  </a:lnTo>
                  <a:lnTo>
                    <a:pt x="199351" y="744905"/>
                  </a:lnTo>
                  <a:lnTo>
                    <a:pt x="209664" y="756704"/>
                  </a:lnTo>
                  <a:lnTo>
                    <a:pt x="213182" y="772706"/>
                  </a:lnTo>
                  <a:lnTo>
                    <a:pt x="213182" y="669404"/>
                  </a:lnTo>
                  <a:lnTo>
                    <a:pt x="201917" y="666737"/>
                  </a:lnTo>
                  <a:lnTo>
                    <a:pt x="171907" y="664616"/>
                  </a:lnTo>
                  <a:lnTo>
                    <a:pt x="0" y="664616"/>
                  </a:lnTo>
                  <a:lnTo>
                    <a:pt x="0" y="1030173"/>
                  </a:lnTo>
                  <a:lnTo>
                    <a:pt x="176149" y="1030173"/>
                  </a:lnTo>
                  <a:lnTo>
                    <a:pt x="233057" y="1023899"/>
                  </a:lnTo>
                  <a:lnTo>
                    <a:pt x="276783" y="1005103"/>
                  </a:lnTo>
                  <a:lnTo>
                    <a:pt x="304838" y="973772"/>
                  </a:lnTo>
                  <a:lnTo>
                    <a:pt x="308013" y="959675"/>
                  </a:lnTo>
                  <a:lnTo>
                    <a:pt x="314731" y="929906"/>
                  </a:lnTo>
                  <a:lnTo>
                    <a:pt x="314731" y="928852"/>
                  </a:lnTo>
                  <a:close/>
                </a:path>
                <a:path w="7781290" h="1738629">
                  <a:moveTo>
                    <a:pt x="712546" y="664616"/>
                  </a:moveTo>
                  <a:lnTo>
                    <a:pt x="360743" y="664616"/>
                  </a:lnTo>
                  <a:lnTo>
                    <a:pt x="360743" y="1030173"/>
                  </a:lnTo>
                  <a:lnTo>
                    <a:pt x="642683" y="1030173"/>
                  </a:lnTo>
                  <a:lnTo>
                    <a:pt x="642683" y="958621"/>
                  </a:lnTo>
                  <a:lnTo>
                    <a:pt x="441680" y="958621"/>
                  </a:lnTo>
                  <a:lnTo>
                    <a:pt x="441680" y="881862"/>
                  </a:lnTo>
                  <a:lnTo>
                    <a:pt x="616242" y="881862"/>
                  </a:lnTo>
                  <a:lnTo>
                    <a:pt x="616242" y="810310"/>
                  </a:lnTo>
                  <a:lnTo>
                    <a:pt x="441680" y="810310"/>
                  </a:lnTo>
                  <a:lnTo>
                    <a:pt x="441680" y="736155"/>
                  </a:lnTo>
                  <a:lnTo>
                    <a:pt x="640041" y="736155"/>
                  </a:lnTo>
                  <a:lnTo>
                    <a:pt x="712546" y="664616"/>
                  </a:lnTo>
                  <a:close/>
                </a:path>
                <a:path w="7781290" h="1738629">
                  <a:moveTo>
                    <a:pt x="995502" y="664616"/>
                  </a:moveTo>
                  <a:lnTo>
                    <a:pt x="765467" y="664616"/>
                  </a:lnTo>
                  <a:lnTo>
                    <a:pt x="688708" y="738771"/>
                  </a:lnTo>
                  <a:lnTo>
                    <a:pt x="801370" y="738771"/>
                  </a:lnTo>
                  <a:lnTo>
                    <a:pt x="801370" y="1030173"/>
                  </a:lnTo>
                  <a:lnTo>
                    <a:pt x="882840" y="1030173"/>
                  </a:lnTo>
                  <a:lnTo>
                    <a:pt x="882840" y="738771"/>
                  </a:lnTo>
                  <a:lnTo>
                    <a:pt x="995502" y="738771"/>
                  </a:lnTo>
                  <a:lnTo>
                    <a:pt x="995502" y="664616"/>
                  </a:lnTo>
                  <a:close/>
                </a:path>
                <a:path w="7781290" h="1738629">
                  <a:moveTo>
                    <a:pt x="7780820" y="222783"/>
                  </a:moveTo>
                  <a:lnTo>
                    <a:pt x="7776210" y="178028"/>
                  </a:lnTo>
                  <a:lnTo>
                    <a:pt x="7763015" y="136283"/>
                  </a:lnTo>
                  <a:lnTo>
                    <a:pt x="7742136" y="98450"/>
                  </a:lnTo>
                  <a:lnTo>
                    <a:pt x="7714526" y="65443"/>
                  </a:lnTo>
                  <a:lnTo>
                    <a:pt x="7681087" y="38176"/>
                  </a:lnTo>
                  <a:lnTo>
                    <a:pt x="7642771" y="17576"/>
                  </a:lnTo>
                  <a:lnTo>
                    <a:pt x="7600480" y="4546"/>
                  </a:lnTo>
                  <a:lnTo>
                    <a:pt x="7555154" y="0"/>
                  </a:lnTo>
                  <a:lnTo>
                    <a:pt x="6248031" y="0"/>
                  </a:lnTo>
                  <a:lnTo>
                    <a:pt x="6202692" y="4546"/>
                  </a:lnTo>
                  <a:lnTo>
                    <a:pt x="6160401" y="17576"/>
                  </a:lnTo>
                  <a:lnTo>
                    <a:pt x="6122086" y="38176"/>
                  </a:lnTo>
                  <a:lnTo>
                    <a:pt x="6088646" y="65443"/>
                  </a:lnTo>
                  <a:lnTo>
                    <a:pt x="6061037" y="98450"/>
                  </a:lnTo>
                  <a:lnTo>
                    <a:pt x="6040171" y="136283"/>
                  </a:lnTo>
                  <a:lnTo>
                    <a:pt x="6026963" y="178028"/>
                  </a:lnTo>
                  <a:lnTo>
                    <a:pt x="6022352" y="222783"/>
                  </a:lnTo>
                  <a:lnTo>
                    <a:pt x="6022352" y="1515376"/>
                  </a:lnTo>
                  <a:lnTo>
                    <a:pt x="6026963" y="1560131"/>
                  </a:lnTo>
                  <a:lnTo>
                    <a:pt x="6040171" y="1601876"/>
                  </a:lnTo>
                  <a:lnTo>
                    <a:pt x="6061037" y="1639709"/>
                  </a:lnTo>
                  <a:lnTo>
                    <a:pt x="6088646" y="1672717"/>
                  </a:lnTo>
                  <a:lnTo>
                    <a:pt x="6122086" y="1699983"/>
                  </a:lnTo>
                  <a:lnTo>
                    <a:pt x="6160401" y="1720583"/>
                  </a:lnTo>
                  <a:lnTo>
                    <a:pt x="6202692" y="1733613"/>
                  </a:lnTo>
                  <a:lnTo>
                    <a:pt x="6248031" y="1738160"/>
                  </a:lnTo>
                  <a:lnTo>
                    <a:pt x="7555154" y="1738160"/>
                  </a:lnTo>
                  <a:lnTo>
                    <a:pt x="7600480" y="1733613"/>
                  </a:lnTo>
                  <a:lnTo>
                    <a:pt x="7642771" y="1720583"/>
                  </a:lnTo>
                  <a:lnTo>
                    <a:pt x="7681087" y="1699983"/>
                  </a:lnTo>
                  <a:lnTo>
                    <a:pt x="7714526" y="1672717"/>
                  </a:lnTo>
                  <a:lnTo>
                    <a:pt x="7742136" y="1639709"/>
                  </a:lnTo>
                  <a:lnTo>
                    <a:pt x="7763015" y="1601876"/>
                  </a:lnTo>
                  <a:lnTo>
                    <a:pt x="7776210" y="1560131"/>
                  </a:lnTo>
                  <a:lnTo>
                    <a:pt x="7780820" y="1515376"/>
                  </a:lnTo>
                  <a:lnTo>
                    <a:pt x="7780820" y="2227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207905" y="8923529"/>
              <a:ext cx="1256030" cy="1430020"/>
            </a:xfrm>
            <a:custGeom>
              <a:avLst/>
              <a:gdLst/>
              <a:ahLst/>
              <a:cxnLst/>
              <a:rect l="l" t="t" r="r" b="b"/>
              <a:pathLst>
                <a:path w="1256030" h="1430020">
                  <a:moveTo>
                    <a:pt x="627897" y="0"/>
                  </a:moveTo>
                  <a:lnTo>
                    <a:pt x="578827" y="1865"/>
                  </a:lnTo>
                  <a:lnTo>
                    <a:pt x="530791" y="7368"/>
                  </a:lnTo>
                  <a:lnTo>
                    <a:pt x="483927" y="16372"/>
                  </a:lnTo>
                  <a:lnTo>
                    <a:pt x="438374" y="28738"/>
                  </a:lnTo>
                  <a:lnTo>
                    <a:pt x="394274" y="44329"/>
                  </a:lnTo>
                  <a:lnTo>
                    <a:pt x="351765" y="63007"/>
                  </a:lnTo>
                  <a:lnTo>
                    <a:pt x="310986" y="84635"/>
                  </a:lnTo>
                  <a:lnTo>
                    <a:pt x="272078" y="109073"/>
                  </a:lnTo>
                  <a:lnTo>
                    <a:pt x="235180" y="136185"/>
                  </a:lnTo>
                  <a:lnTo>
                    <a:pt x="200432" y="165833"/>
                  </a:lnTo>
                  <a:lnTo>
                    <a:pt x="167973" y="197879"/>
                  </a:lnTo>
                  <a:lnTo>
                    <a:pt x="137942" y="232184"/>
                  </a:lnTo>
                  <a:lnTo>
                    <a:pt x="110481" y="268612"/>
                  </a:lnTo>
                  <a:lnTo>
                    <a:pt x="85727" y="307024"/>
                  </a:lnTo>
                  <a:lnTo>
                    <a:pt x="63820" y="347283"/>
                  </a:lnTo>
                  <a:lnTo>
                    <a:pt x="44901" y="389251"/>
                  </a:lnTo>
                  <a:lnTo>
                    <a:pt x="29109" y="432790"/>
                  </a:lnTo>
                  <a:lnTo>
                    <a:pt x="16583" y="477761"/>
                  </a:lnTo>
                  <a:lnTo>
                    <a:pt x="7463" y="524028"/>
                  </a:lnTo>
                  <a:lnTo>
                    <a:pt x="1889" y="571453"/>
                  </a:lnTo>
                  <a:lnTo>
                    <a:pt x="0" y="619897"/>
                  </a:lnTo>
                  <a:lnTo>
                    <a:pt x="1915" y="668677"/>
                  </a:lnTo>
                  <a:lnTo>
                    <a:pt x="7567" y="716423"/>
                  </a:lnTo>
                  <a:lnTo>
                    <a:pt x="16812" y="762993"/>
                  </a:lnTo>
                  <a:lnTo>
                    <a:pt x="29509" y="808246"/>
                  </a:lnTo>
                  <a:lnTo>
                    <a:pt x="45513" y="852042"/>
                  </a:lnTo>
                  <a:lnTo>
                    <a:pt x="64684" y="894240"/>
                  </a:lnTo>
                  <a:lnTo>
                    <a:pt x="86878" y="934699"/>
                  </a:lnTo>
                  <a:lnTo>
                    <a:pt x="111953" y="973279"/>
                  </a:lnTo>
                  <a:lnTo>
                    <a:pt x="139766" y="1009838"/>
                  </a:lnTo>
                  <a:lnTo>
                    <a:pt x="170174" y="1044237"/>
                  </a:lnTo>
                  <a:lnTo>
                    <a:pt x="203036" y="1076334"/>
                  </a:lnTo>
                  <a:lnTo>
                    <a:pt x="238208" y="1105988"/>
                  </a:lnTo>
                  <a:lnTo>
                    <a:pt x="275548" y="1133059"/>
                  </a:lnTo>
                  <a:lnTo>
                    <a:pt x="314913" y="1157407"/>
                  </a:lnTo>
                  <a:lnTo>
                    <a:pt x="356161" y="1178889"/>
                  </a:lnTo>
                  <a:lnTo>
                    <a:pt x="400532" y="1197900"/>
                  </a:lnTo>
                  <a:lnTo>
                    <a:pt x="403338" y="1198874"/>
                  </a:lnTo>
                  <a:lnTo>
                    <a:pt x="241385" y="1429830"/>
                  </a:lnTo>
                  <a:lnTo>
                    <a:pt x="287364" y="1412502"/>
                  </a:lnTo>
                  <a:lnTo>
                    <a:pt x="333208" y="1394763"/>
                  </a:lnTo>
                  <a:lnTo>
                    <a:pt x="424742" y="1358840"/>
                  </a:lnTo>
                  <a:lnTo>
                    <a:pt x="470561" y="1341050"/>
                  </a:lnTo>
                  <a:lnTo>
                    <a:pt x="516499" y="1323637"/>
                  </a:lnTo>
                  <a:lnTo>
                    <a:pt x="562621" y="1306797"/>
                  </a:lnTo>
                  <a:lnTo>
                    <a:pt x="705460" y="1256877"/>
                  </a:lnTo>
                  <a:lnTo>
                    <a:pt x="752945" y="1239520"/>
                  </a:lnTo>
                  <a:lnTo>
                    <a:pt x="799923" y="1221209"/>
                  </a:lnTo>
                  <a:lnTo>
                    <a:pt x="846127" y="1201583"/>
                  </a:lnTo>
                  <a:lnTo>
                    <a:pt x="891291" y="1180286"/>
                  </a:lnTo>
                  <a:lnTo>
                    <a:pt x="935149" y="1156958"/>
                  </a:lnTo>
                  <a:lnTo>
                    <a:pt x="977435" y="1131240"/>
                  </a:lnTo>
                  <a:lnTo>
                    <a:pt x="1017882" y="1102775"/>
                  </a:lnTo>
                  <a:lnTo>
                    <a:pt x="1056226" y="1071204"/>
                  </a:lnTo>
                  <a:lnTo>
                    <a:pt x="1092199" y="1036168"/>
                  </a:lnTo>
                  <a:lnTo>
                    <a:pt x="1125536" y="997309"/>
                  </a:lnTo>
                  <a:lnTo>
                    <a:pt x="1157874" y="951877"/>
                  </a:lnTo>
                  <a:lnTo>
                    <a:pt x="1186013" y="903782"/>
                  </a:lnTo>
                  <a:lnTo>
                    <a:pt x="1209664" y="853392"/>
                  </a:lnTo>
                  <a:lnTo>
                    <a:pt x="1228538" y="801075"/>
                  </a:lnTo>
                  <a:lnTo>
                    <a:pt x="1240448" y="756648"/>
                  </a:lnTo>
                  <a:lnTo>
                    <a:pt x="1248967" y="711483"/>
                  </a:lnTo>
                  <a:lnTo>
                    <a:pt x="1254085" y="665820"/>
                  </a:lnTo>
                  <a:lnTo>
                    <a:pt x="1255794" y="619897"/>
                  </a:lnTo>
                  <a:lnTo>
                    <a:pt x="1253905" y="571453"/>
                  </a:lnTo>
                  <a:lnTo>
                    <a:pt x="1248330" y="524028"/>
                  </a:lnTo>
                  <a:lnTo>
                    <a:pt x="1239210" y="477761"/>
                  </a:lnTo>
                  <a:lnTo>
                    <a:pt x="1226684" y="432790"/>
                  </a:lnTo>
                  <a:lnTo>
                    <a:pt x="1210892" y="389251"/>
                  </a:lnTo>
                  <a:lnTo>
                    <a:pt x="1191973" y="347283"/>
                  </a:lnTo>
                  <a:lnTo>
                    <a:pt x="1170067" y="307024"/>
                  </a:lnTo>
                  <a:lnTo>
                    <a:pt x="1145313" y="268612"/>
                  </a:lnTo>
                  <a:lnTo>
                    <a:pt x="1117851" y="232184"/>
                  </a:lnTo>
                  <a:lnTo>
                    <a:pt x="1087820" y="197879"/>
                  </a:lnTo>
                  <a:lnTo>
                    <a:pt x="1055361" y="165833"/>
                  </a:lnTo>
                  <a:lnTo>
                    <a:pt x="1020613" y="136185"/>
                  </a:lnTo>
                  <a:lnTo>
                    <a:pt x="983715" y="109073"/>
                  </a:lnTo>
                  <a:lnTo>
                    <a:pt x="944807" y="84635"/>
                  </a:lnTo>
                  <a:lnTo>
                    <a:pt x="904028" y="63007"/>
                  </a:lnTo>
                  <a:lnTo>
                    <a:pt x="861519" y="44329"/>
                  </a:lnTo>
                  <a:lnTo>
                    <a:pt x="817419" y="28738"/>
                  </a:lnTo>
                  <a:lnTo>
                    <a:pt x="771867" y="16372"/>
                  </a:lnTo>
                  <a:lnTo>
                    <a:pt x="725003" y="7368"/>
                  </a:lnTo>
                  <a:lnTo>
                    <a:pt x="676966" y="1865"/>
                  </a:lnTo>
                  <a:lnTo>
                    <a:pt x="62789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345640" y="9385141"/>
              <a:ext cx="995680" cy="365760"/>
            </a:xfrm>
            <a:custGeom>
              <a:avLst/>
              <a:gdLst/>
              <a:ahLst/>
              <a:cxnLst/>
              <a:rect l="l" t="t" r="r" b="b"/>
              <a:pathLst>
                <a:path w="995680" h="365759">
                  <a:moveTo>
                    <a:pt x="314731" y="264236"/>
                  </a:moveTo>
                  <a:lnTo>
                    <a:pt x="309930" y="231775"/>
                  </a:lnTo>
                  <a:lnTo>
                    <a:pt x="300393" y="214630"/>
                  </a:lnTo>
                  <a:lnTo>
                    <a:pt x="296151" y="206984"/>
                  </a:lnTo>
                  <a:lnTo>
                    <a:pt x="274332" y="188379"/>
                  </a:lnTo>
                  <a:lnTo>
                    <a:pt x="245427" y="174421"/>
                  </a:lnTo>
                  <a:lnTo>
                    <a:pt x="264198" y="161734"/>
                  </a:lnTo>
                  <a:lnTo>
                    <a:pt x="277101" y="147777"/>
                  </a:lnTo>
                  <a:lnTo>
                    <a:pt x="279679" y="144983"/>
                  </a:lnTo>
                  <a:lnTo>
                    <a:pt x="290220" y="123228"/>
                  </a:lnTo>
                  <a:lnTo>
                    <a:pt x="294106" y="95567"/>
                  </a:lnTo>
                  <a:lnTo>
                    <a:pt x="294106" y="94513"/>
                  </a:lnTo>
                  <a:lnTo>
                    <a:pt x="292519" y="76581"/>
                  </a:lnTo>
                  <a:lnTo>
                    <a:pt x="290728" y="70497"/>
                  </a:lnTo>
                  <a:lnTo>
                    <a:pt x="287756" y="60312"/>
                  </a:lnTo>
                  <a:lnTo>
                    <a:pt x="279819" y="45605"/>
                  </a:lnTo>
                  <a:lnTo>
                    <a:pt x="268706" y="32372"/>
                  </a:lnTo>
                  <a:lnTo>
                    <a:pt x="250609" y="18503"/>
                  </a:lnTo>
                  <a:lnTo>
                    <a:pt x="233794" y="10871"/>
                  </a:lnTo>
                  <a:lnTo>
                    <a:pt x="233794" y="254317"/>
                  </a:lnTo>
                  <a:lnTo>
                    <a:pt x="233794" y="255371"/>
                  </a:lnTo>
                  <a:lnTo>
                    <a:pt x="229844" y="273024"/>
                  </a:lnTo>
                  <a:lnTo>
                    <a:pt x="218465" y="285394"/>
                  </a:lnTo>
                  <a:lnTo>
                    <a:pt x="200329" y="292671"/>
                  </a:lnTo>
                  <a:lnTo>
                    <a:pt x="176149" y="295059"/>
                  </a:lnTo>
                  <a:lnTo>
                    <a:pt x="79336" y="295059"/>
                  </a:lnTo>
                  <a:lnTo>
                    <a:pt x="79336" y="214630"/>
                  </a:lnTo>
                  <a:lnTo>
                    <a:pt x="173494" y="214630"/>
                  </a:lnTo>
                  <a:lnTo>
                    <a:pt x="200545" y="217373"/>
                  </a:lnTo>
                  <a:lnTo>
                    <a:pt x="219316" y="225272"/>
                  </a:lnTo>
                  <a:lnTo>
                    <a:pt x="230251" y="237769"/>
                  </a:lnTo>
                  <a:lnTo>
                    <a:pt x="233794" y="254317"/>
                  </a:lnTo>
                  <a:lnTo>
                    <a:pt x="233794" y="10871"/>
                  </a:lnTo>
                  <a:lnTo>
                    <a:pt x="228244" y="8343"/>
                  </a:lnTo>
                  <a:lnTo>
                    <a:pt x="213169" y="4787"/>
                  </a:lnTo>
                  <a:lnTo>
                    <a:pt x="213169" y="108089"/>
                  </a:lnTo>
                  <a:lnTo>
                    <a:pt x="213169" y="109143"/>
                  </a:lnTo>
                  <a:lnTo>
                    <a:pt x="209054" y="126631"/>
                  </a:lnTo>
                  <a:lnTo>
                    <a:pt x="197307" y="138645"/>
                  </a:lnTo>
                  <a:lnTo>
                    <a:pt x="178803" y="145567"/>
                  </a:lnTo>
                  <a:lnTo>
                    <a:pt x="154444" y="147777"/>
                  </a:lnTo>
                  <a:lnTo>
                    <a:pt x="79336" y="147777"/>
                  </a:lnTo>
                  <a:lnTo>
                    <a:pt x="79336" y="70497"/>
                  </a:lnTo>
                  <a:lnTo>
                    <a:pt x="159740" y="70497"/>
                  </a:lnTo>
                  <a:lnTo>
                    <a:pt x="182600" y="72986"/>
                  </a:lnTo>
                  <a:lnTo>
                    <a:pt x="199351" y="80289"/>
                  </a:lnTo>
                  <a:lnTo>
                    <a:pt x="209664" y="92087"/>
                  </a:lnTo>
                  <a:lnTo>
                    <a:pt x="213169" y="108089"/>
                  </a:lnTo>
                  <a:lnTo>
                    <a:pt x="213169" y="4787"/>
                  </a:lnTo>
                  <a:lnTo>
                    <a:pt x="201904" y="2120"/>
                  </a:lnTo>
                  <a:lnTo>
                    <a:pt x="171907" y="0"/>
                  </a:lnTo>
                  <a:lnTo>
                    <a:pt x="0" y="0"/>
                  </a:lnTo>
                  <a:lnTo>
                    <a:pt x="0" y="365556"/>
                  </a:lnTo>
                  <a:lnTo>
                    <a:pt x="176149" y="365556"/>
                  </a:lnTo>
                  <a:lnTo>
                    <a:pt x="233057" y="359283"/>
                  </a:lnTo>
                  <a:lnTo>
                    <a:pt x="276771" y="340487"/>
                  </a:lnTo>
                  <a:lnTo>
                    <a:pt x="304825" y="309156"/>
                  </a:lnTo>
                  <a:lnTo>
                    <a:pt x="314731" y="265290"/>
                  </a:lnTo>
                  <a:lnTo>
                    <a:pt x="314731" y="264236"/>
                  </a:lnTo>
                  <a:close/>
                </a:path>
                <a:path w="995680" h="365759">
                  <a:moveTo>
                    <a:pt x="712546" y="0"/>
                  </a:moveTo>
                  <a:lnTo>
                    <a:pt x="360743" y="0"/>
                  </a:lnTo>
                  <a:lnTo>
                    <a:pt x="360743" y="365556"/>
                  </a:lnTo>
                  <a:lnTo>
                    <a:pt x="642683" y="365556"/>
                  </a:lnTo>
                  <a:lnTo>
                    <a:pt x="642683" y="294005"/>
                  </a:lnTo>
                  <a:lnTo>
                    <a:pt x="441667" y="294005"/>
                  </a:lnTo>
                  <a:lnTo>
                    <a:pt x="441667" y="217246"/>
                  </a:lnTo>
                  <a:lnTo>
                    <a:pt x="616229" y="217246"/>
                  </a:lnTo>
                  <a:lnTo>
                    <a:pt x="616229" y="145694"/>
                  </a:lnTo>
                  <a:lnTo>
                    <a:pt x="441667" y="145694"/>
                  </a:lnTo>
                  <a:lnTo>
                    <a:pt x="441667" y="71539"/>
                  </a:lnTo>
                  <a:lnTo>
                    <a:pt x="640041" y="71539"/>
                  </a:lnTo>
                  <a:lnTo>
                    <a:pt x="712546" y="0"/>
                  </a:lnTo>
                  <a:close/>
                </a:path>
                <a:path w="995680" h="365759">
                  <a:moveTo>
                    <a:pt x="995502" y="0"/>
                  </a:moveTo>
                  <a:lnTo>
                    <a:pt x="765467" y="0"/>
                  </a:lnTo>
                  <a:lnTo>
                    <a:pt x="688695" y="74155"/>
                  </a:lnTo>
                  <a:lnTo>
                    <a:pt x="801370" y="74155"/>
                  </a:lnTo>
                  <a:lnTo>
                    <a:pt x="801370" y="365556"/>
                  </a:lnTo>
                  <a:lnTo>
                    <a:pt x="882827" y="365556"/>
                  </a:lnTo>
                  <a:lnTo>
                    <a:pt x="882827" y="74155"/>
                  </a:lnTo>
                  <a:lnTo>
                    <a:pt x="995502" y="74155"/>
                  </a:lnTo>
                  <a:lnTo>
                    <a:pt x="995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364251" y="4266266"/>
            <a:ext cx="173101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solidFill>
                  <a:srgbClr val="FFEC00"/>
                </a:solidFill>
                <a:latin typeface="Gotham"/>
                <a:cs typeface="Gotham"/>
              </a:rPr>
              <a:t>Portrait</a:t>
            </a:r>
            <a:r>
              <a:rPr sz="1950" spc="2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1950" spc="-20" dirty="0">
                <a:solidFill>
                  <a:srgbClr val="FFEC00"/>
                </a:solidFill>
                <a:latin typeface="Gotham"/>
                <a:cs typeface="Gotham"/>
              </a:rPr>
              <a:t>Logo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13</a:t>
            </a:fld>
            <a:endParaRPr spc="-25" dirty="0"/>
          </a:p>
        </p:txBody>
      </p:sp>
      <p:sp>
        <p:nvSpPr>
          <p:cNvPr id="33" name="object 33"/>
          <p:cNvSpPr txBox="1"/>
          <p:nvPr/>
        </p:nvSpPr>
        <p:spPr>
          <a:xfrm>
            <a:off x="359016" y="7761746"/>
            <a:ext cx="246507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solidFill>
                  <a:srgbClr val="FFEC00"/>
                </a:solidFill>
                <a:latin typeface="Gotham"/>
                <a:cs typeface="Gotham"/>
              </a:rPr>
              <a:t>Shortcut</a:t>
            </a:r>
            <a:r>
              <a:rPr sz="1950" spc="-25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1950" spc="-20" dirty="0">
                <a:solidFill>
                  <a:srgbClr val="FFEC00"/>
                </a:solidFill>
                <a:latin typeface="Gotham"/>
                <a:cs typeface="Gotham"/>
              </a:rPr>
              <a:t>/App Icon</a:t>
            </a:r>
            <a:endParaRPr sz="1950">
              <a:latin typeface="Gotham"/>
              <a:cs typeface="Gotha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925" y="0"/>
            <a:ext cx="9867265" cy="11177905"/>
          </a:xfrm>
          <a:custGeom>
            <a:avLst/>
            <a:gdLst/>
            <a:ahLst/>
            <a:cxnLst/>
            <a:rect l="l" t="t" r="r" b="b"/>
            <a:pathLst>
              <a:path w="9867265" h="11177905">
                <a:moveTo>
                  <a:pt x="0" y="11177670"/>
                </a:moveTo>
                <a:lnTo>
                  <a:pt x="9867060" y="11177670"/>
                </a:lnTo>
                <a:lnTo>
                  <a:pt x="9867060" y="0"/>
                </a:lnTo>
                <a:lnTo>
                  <a:pt x="0" y="0"/>
                </a:lnTo>
                <a:lnTo>
                  <a:pt x="0" y="111776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92568" y="-120494"/>
            <a:ext cx="20322540" cy="11550015"/>
            <a:chOff x="-92568" y="-120494"/>
            <a:chExt cx="20322540" cy="11550015"/>
          </a:xfrm>
        </p:grpSpPr>
        <p:sp>
          <p:nvSpPr>
            <p:cNvPr id="4" name="object 4"/>
            <p:cNvSpPr/>
            <p:nvPr/>
          </p:nvSpPr>
          <p:spPr>
            <a:xfrm>
              <a:off x="15078074" y="0"/>
              <a:ext cx="5026025" cy="11177905"/>
            </a:xfrm>
            <a:custGeom>
              <a:avLst/>
              <a:gdLst/>
              <a:ahLst/>
              <a:cxnLst/>
              <a:rect l="l" t="t" r="r" b="b"/>
              <a:pathLst>
                <a:path w="5026025" h="11177905">
                  <a:moveTo>
                    <a:pt x="0" y="11177670"/>
                  </a:moveTo>
                  <a:lnTo>
                    <a:pt x="5026024" y="11177670"/>
                  </a:lnTo>
                  <a:lnTo>
                    <a:pt x="5026024" y="0"/>
                  </a:lnTo>
                  <a:lnTo>
                    <a:pt x="0" y="0"/>
                  </a:lnTo>
                  <a:lnTo>
                    <a:pt x="0" y="111776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3161" y="11177670"/>
              <a:ext cx="20071080" cy="251460"/>
            </a:xfrm>
            <a:custGeom>
              <a:avLst/>
              <a:gdLst/>
              <a:ahLst/>
              <a:cxnLst/>
              <a:rect l="l" t="t" r="r" b="b"/>
              <a:pathLst>
                <a:path w="20071080" h="251459">
                  <a:moveTo>
                    <a:pt x="0" y="251301"/>
                  </a:moveTo>
                  <a:lnTo>
                    <a:pt x="20070938" y="251301"/>
                  </a:lnTo>
                  <a:lnTo>
                    <a:pt x="20070938" y="0"/>
                  </a:lnTo>
                  <a:lnTo>
                    <a:pt x="0" y="0"/>
                  </a:lnTo>
                  <a:lnTo>
                    <a:pt x="0" y="251301"/>
                  </a:lnTo>
                  <a:close/>
                </a:path>
              </a:pathLst>
            </a:custGeom>
            <a:solidFill>
              <a:srgbClr val="FFE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161" y="5235"/>
              <a:ext cx="20071080" cy="11298555"/>
            </a:xfrm>
            <a:custGeom>
              <a:avLst/>
              <a:gdLst/>
              <a:ahLst/>
              <a:cxnLst/>
              <a:rect l="l" t="t" r="r" b="b"/>
              <a:pathLst>
                <a:path w="20071080" h="11298555">
                  <a:moveTo>
                    <a:pt x="20070938" y="0"/>
                  </a:moveTo>
                  <a:lnTo>
                    <a:pt x="0" y="0"/>
                  </a:lnTo>
                  <a:lnTo>
                    <a:pt x="0" y="11298085"/>
                  </a:lnTo>
                </a:path>
              </a:pathLst>
            </a:custGeom>
            <a:ln w="251301">
              <a:solidFill>
                <a:srgbClr val="FFEC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086350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12910" y="2981797"/>
            <a:ext cx="317627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FFEC00"/>
                </a:solidFill>
              </a:rPr>
              <a:t>Exclusion</a:t>
            </a:r>
            <a:r>
              <a:rPr sz="3300" spc="-200" dirty="0">
                <a:solidFill>
                  <a:srgbClr val="FFEC00"/>
                </a:solidFill>
              </a:rPr>
              <a:t> </a:t>
            </a:r>
            <a:r>
              <a:rPr sz="3300" spc="-20" dirty="0">
                <a:solidFill>
                  <a:srgbClr val="FFEC00"/>
                </a:solidFill>
              </a:rPr>
              <a:t>Area</a:t>
            </a:r>
            <a:endParaRPr sz="3300"/>
          </a:p>
        </p:txBody>
      </p:sp>
      <p:sp>
        <p:nvSpPr>
          <p:cNvPr id="10" name="object 10"/>
          <p:cNvSpPr txBox="1"/>
          <p:nvPr/>
        </p:nvSpPr>
        <p:spPr>
          <a:xfrm>
            <a:off x="1012910" y="4222271"/>
            <a:ext cx="2458720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Gotham"/>
                <a:cs typeface="Gotham"/>
              </a:rPr>
              <a:t>Main</a:t>
            </a:r>
            <a:r>
              <a:rPr sz="1650" b="1" spc="-35" dirty="0">
                <a:solidFill>
                  <a:srgbClr val="FFFFFF"/>
                </a:solidFill>
                <a:latin typeface="Gotham"/>
                <a:cs typeface="Gotham"/>
              </a:rPr>
              <a:t> </a:t>
            </a:r>
            <a:r>
              <a:rPr sz="1650" b="1" dirty="0">
                <a:solidFill>
                  <a:srgbClr val="FFFFFF"/>
                </a:solidFill>
                <a:latin typeface="Gotham"/>
                <a:cs typeface="Gotham"/>
              </a:rPr>
              <a:t>Logo</a:t>
            </a:r>
            <a:r>
              <a:rPr sz="1650" b="1" spc="-35" dirty="0">
                <a:solidFill>
                  <a:srgbClr val="FFFFFF"/>
                </a:solidFill>
                <a:latin typeface="Gotham"/>
                <a:cs typeface="Gotham"/>
              </a:rPr>
              <a:t> </a:t>
            </a:r>
            <a:r>
              <a:rPr sz="1650" b="1" dirty="0">
                <a:solidFill>
                  <a:srgbClr val="FFFFFF"/>
                </a:solidFill>
                <a:latin typeface="Gotham"/>
                <a:cs typeface="Gotham"/>
              </a:rPr>
              <a:t>-</a:t>
            </a:r>
            <a:r>
              <a:rPr sz="1650" b="1" spc="-35" dirty="0">
                <a:solidFill>
                  <a:srgbClr val="FFFFFF"/>
                </a:solidFill>
                <a:latin typeface="Gotham"/>
                <a:cs typeface="Gotham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Gotham"/>
                <a:cs typeface="Gotham"/>
              </a:rPr>
              <a:t>Horizontal</a:t>
            </a:r>
            <a:endParaRPr sz="1650">
              <a:latin typeface="Gotham"/>
              <a:cs typeface="Gotham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75603" y="4736335"/>
            <a:ext cx="13121005" cy="2120900"/>
            <a:chOff x="975603" y="4736335"/>
            <a:chExt cx="13121005" cy="2120900"/>
          </a:xfrm>
        </p:grpSpPr>
        <p:sp>
          <p:nvSpPr>
            <p:cNvPr id="12" name="object 12"/>
            <p:cNvSpPr/>
            <p:nvPr/>
          </p:nvSpPr>
          <p:spPr>
            <a:xfrm>
              <a:off x="989901" y="4769529"/>
              <a:ext cx="3502660" cy="2037080"/>
            </a:xfrm>
            <a:custGeom>
              <a:avLst/>
              <a:gdLst/>
              <a:ahLst/>
              <a:cxnLst/>
              <a:rect l="l" t="t" r="r" b="b"/>
              <a:pathLst>
                <a:path w="3502660" h="2037079">
                  <a:moveTo>
                    <a:pt x="510120" y="739902"/>
                  </a:moveTo>
                  <a:lnTo>
                    <a:pt x="387159" y="739902"/>
                  </a:lnTo>
                  <a:lnTo>
                    <a:pt x="387159" y="840587"/>
                  </a:lnTo>
                  <a:lnTo>
                    <a:pt x="387159" y="1000061"/>
                  </a:lnTo>
                  <a:lnTo>
                    <a:pt x="387159" y="1099477"/>
                  </a:lnTo>
                  <a:lnTo>
                    <a:pt x="387159" y="1237411"/>
                  </a:lnTo>
                  <a:lnTo>
                    <a:pt x="316534" y="1237411"/>
                  </a:lnTo>
                  <a:lnTo>
                    <a:pt x="246849" y="1236903"/>
                  </a:lnTo>
                  <a:lnTo>
                    <a:pt x="197015" y="1232700"/>
                  </a:lnTo>
                  <a:lnTo>
                    <a:pt x="158305" y="1205115"/>
                  </a:lnTo>
                  <a:lnTo>
                    <a:pt x="149529" y="1169428"/>
                  </a:lnTo>
                  <a:lnTo>
                    <a:pt x="150660" y="1155674"/>
                  </a:lnTo>
                  <a:lnTo>
                    <a:pt x="177495" y="1114831"/>
                  </a:lnTo>
                  <a:lnTo>
                    <a:pt x="217258" y="1101432"/>
                  </a:lnTo>
                  <a:lnTo>
                    <a:pt x="274040" y="1099527"/>
                  </a:lnTo>
                  <a:lnTo>
                    <a:pt x="387159" y="1099477"/>
                  </a:lnTo>
                  <a:lnTo>
                    <a:pt x="387159" y="1000061"/>
                  </a:lnTo>
                  <a:lnTo>
                    <a:pt x="287870" y="1000061"/>
                  </a:lnTo>
                  <a:lnTo>
                    <a:pt x="249593" y="999528"/>
                  </a:lnTo>
                  <a:lnTo>
                    <a:pt x="195072" y="995260"/>
                  </a:lnTo>
                  <a:lnTo>
                    <a:pt x="156654" y="980414"/>
                  </a:lnTo>
                  <a:lnTo>
                    <a:pt x="130429" y="943470"/>
                  </a:lnTo>
                  <a:lnTo>
                    <a:pt x="127101" y="918641"/>
                  </a:lnTo>
                  <a:lnTo>
                    <a:pt x="128181" y="903554"/>
                  </a:lnTo>
                  <a:lnTo>
                    <a:pt x="144348" y="867943"/>
                  </a:lnTo>
                  <a:lnTo>
                    <a:pt x="189014" y="844130"/>
                  </a:lnTo>
                  <a:lnTo>
                    <a:pt x="243141" y="840701"/>
                  </a:lnTo>
                  <a:lnTo>
                    <a:pt x="387159" y="840587"/>
                  </a:lnTo>
                  <a:lnTo>
                    <a:pt x="387159" y="739902"/>
                  </a:lnTo>
                  <a:lnTo>
                    <a:pt x="302831" y="739902"/>
                  </a:lnTo>
                  <a:lnTo>
                    <a:pt x="206984" y="741337"/>
                  </a:lnTo>
                  <a:lnTo>
                    <a:pt x="154533" y="743978"/>
                  </a:lnTo>
                  <a:lnTo>
                    <a:pt x="109410" y="753694"/>
                  </a:lnTo>
                  <a:lnTo>
                    <a:pt x="72072" y="772274"/>
                  </a:lnTo>
                  <a:lnTo>
                    <a:pt x="42164" y="799147"/>
                  </a:lnTo>
                  <a:lnTo>
                    <a:pt x="19304" y="833755"/>
                  </a:lnTo>
                  <a:lnTo>
                    <a:pt x="4826" y="872782"/>
                  </a:lnTo>
                  <a:lnTo>
                    <a:pt x="0" y="912939"/>
                  </a:lnTo>
                  <a:lnTo>
                    <a:pt x="1866" y="937945"/>
                  </a:lnTo>
                  <a:lnTo>
                    <a:pt x="16814" y="982929"/>
                  </a:lnTo>
                  <a:lnTo>
                    <a:pt x="46469" y="1020648"/>
                  </a:lnTo>
                  <a:lnTo>
                    <a:pt x="89255" y="1047724"/>
                  </a:lnTo>
                  <a:lnTo>
                    <a:pt x="115481" y="1057059"/>
                  </a:lnTo>
                  <a:lnTo>
                    <a:pt x="96774" y="1066901"/>
                  </a:lnTo>
                  <a:lnTo>
                    <a:pt x="65519" y="1093165"/>
                  </a:lnTo>
                  <a:lnTo>
                    <a:pt x="42875" y="1127518"/>
                  </a:lnTo>
                  <a:lnTo>
                    <a:pt x="31343" y="1165987"/>
                  </a:lnTo>
                  <a:lnTo>
                    <a:pt x="29908" y="1186522"/>
                  </a:lnTo>
                  <a:lnTo>
                    <a:pt x="31076" y="1205395"/>
                  </a:lnTo>
                  <a:lnTo>
                    <a:pt x="48590" y="1256347"/>
                  </a:lnTo>
                  <a:lnTo>
                    <a:pt x="81889" y="1296073"/>
                  </a:lnTo>
                  <a:lnTo>
                    <a:pt x="125247" y="1321739"/>
                  </a:lnTo>
                  <a:lnTo>
                    <a:pt x="178955" y="1333436"/>
                  </a:lnTo>
                  <a:lnTo>
                    <a:pt x="232854" y="1336382"/>
                  </a:lnTo>
                  <a:lnTo>
                    <a:pt x="266700" y="1336751"/>
                  </a:lnTo>
                  <a:lnTo>
                    <a:pt x="510120" y="1336751"/>
                  </a:lnTo>
                  <a:lnTo>
                    <a:pt x="510120" y="1237411"/>
                  </a:lnTo>
                  <a:lnTo>
                    <a:pt x="510120" y="1099400"/>
                  </a:lnTo>
                  <a:lnTo>
                    <a:pt x="510120" y="1000061"/>
                  </a:lnTo>
                  <a:lnTo>
                    <a:pt x="510120" y="840473"/>
                  </a:lnTo>
                  <a:lnTo>
                    <a:pt x="510120" y="739902"/>
                  </a:lnTo>
                  <a:close/>
                </a:path>
                <a:path w="3502660" h="2037079">
                  <a:moveTo>
                    <a:pt x="3502596" y="1526425"/>
                  </a:moveTo>
                  <a:lnTo>
                    <a:pt x="3403257" y="1526425"/>
                  </a:lnTo>
                  <a:lnTo>
                    <a:pt x="3403257" y="1649387"/>
                  </a:lnTo>
                  <a:lnTo>
                    <a:pt x="3403206" y="1733715"/>
                  </a:lnTo>
                  <a:lnTo>
                    <a:pt x="3402761" y="1788236"/>
                  </a:lnTo>
                  <a:lnTo>
                    <a:pt x="3398545" y="1839531"/>
                  </a:lnTo>
                  <a:lnTo>
                    <a:pt x="3370961" y="1878241"/>
                  </a:lnTo>
                  <a:lnTo>
                    <a:pt x="3335274" y="1887016"/>
                  </a:lnTo>
                  <a:lnTo>
                    <a:pt x="3321520" y="1885886"/>
                  </a:lnTo>
                  <a:lnTo>
                    <a:pt x="3280676" y="1859051"/>
                  </a:lnTo>
                  <a:lnTo>
                    <a:pt x="3267278" y="1819287"/>
                  </a:lnTo>
                  <a:lnTo>
                    <a:pt x="3265487" y="1769859"/>
                  </a:lnTo>
                  <a:lnTo>
                    <a:pt x="3265246" y="1649387"/>
                  </a:lnTo>
                  <a:lnTo>
                    <a:pt x="3403257" y="1649387"/>
                  </a:lnTo>
                  <a:lnTo>
                    <a:pt x="3403257" y="1526425"/>
                  </a:lnTo>
                  <a:lnTo>
                    <a:pt x="3165906" y="1526425"/>
                  </a:lnTo>
                  <a:lnTo>
                    <a:pt x="3165906" y="1649387"/>
                  </a:lnTo>
                  <a:lnTo>
                    <a:pt x="3165906" y="1748675"/>
                  </a:lnTo>
                  <a:lnTo>
                    <a:pt x="3165373" y="1786953"/>
                  </a:lnTo>
                  <a:lnTo>
                    <a:pt x="3161106" y="1841474"/>
                  </a:lnTo>
                  <a:lnTo>
                    <a:pt x="3146260" y="1879892"/>
                  </a:lnTo>
                  <a:lnTo>
                    <a:pt x="3109315" y="1906117"/>
                  </a:lnTo>
                  <a:lnTo>
                    <a:pt x="3084474" y="1909445"/>
                  </a:lnTo>
                  <a:lnTo>
                    <a:pt x="3069399" y="1908365"/>
                  </a:lnTo>
                  <a:lnTo>
                    <a:pt x="3033788" y="1892198"/>
                  </a:lnTo>
                  <a:lnTo>
                    <a:pt x="3009976" y="1847481"/>
                  </a:lnTo>
                  <a:lnTo>
                    <a:pt x="3006547" y="1793405"/>
                  </a:lnTo>
                  <a:lnTo>
                    <a:pt x="3006318" y="1649387"/>
                  </a:lnTo>
                  <a:lnTo>
                    <a:pt x="3165906" y="1649387"/>
                  </a:lnTo>
                  <a:lnTo>
                    <a:pt x="3165906" y="1526425"/>
                  </a:lnTo>
                  <a:lnTo>
                    <a:pt x="2905747" y="1526425"/>
                  </a:lnTo>
                  <a:lnTo>
                    <a:pt x="2905747" y="1733715"/>
                  </a:lnTo>
                  <a:lnTo>
                    <a:pt x="2906331" y="1788236"/>
                  </a:lnTo>
                  <a:lnTo>
                    <a:pt x="2907182" y="1829562"/>
                  </a:lnTo>
                  <a:lnTo>
                    <a:pt x="2909824" y="1882013"/>
                  </a:lnTo>
                  <a:lnTo>
                    <a:pt x="2919539" y="1927148"/>
                  </a:lnTo>
                  <a:lnTo>
                    <a:pt x="2938119" y="1964474"/>
                  </a:lnTo>
                  <a:lnTo>
                    <a:pt x="2964992" y="1994382"/>
                  </a:lnTo>
                  <a:lnTo>
                    <a:pt x="2999600" y="2017242"/>
                  </a:lnTo>
                  <a:lnTo>
                    <a:pt x="3038627" y="2031720"/>
                  </a:lnTo>
                  <a:lnTo>
                    <a:pt x="3078784" y="2036546"/>
                  </a:lnTo>
                  <a:lnTo>
                    <a:pt x="3103791" y="2034679"/>
                  </a:lnTo>
                  <a:lnTo>
                    <a:pt x="3148774" y="2019731"/>
                  </a:lnTo>
                  <a:lnTo>
                    <a:pt x="3186493" y="1990077"/>
                  </a:lnTo>
                  <a:lnTo>
                    <a:pt x="3213570" y="1947291"/>
                  </a:lnTo>
                  <a:lnTo>
                    <a:pt x="3222904" y="1921065"/>
                  </a:lnTo>
                  <a:lnTo>
                    <a:pt x="3232747" y="1939772"/>
                  </a:lnTo>
                  <a:lnTo>
                    <a:pt x="3259010" y="1971027"/>
                  </a:lnTo>
                  <a:lnTo>
                    <a:pt x="3293364" y="1993684"/>
                  </a:lnTo>
                  <a:lnTo>
                    <a:pt x="3331832" y="2005203"/>
                  </a:lnTo>
                  <a:lnTo>
                    <a:pt x="3352368" y="2006638"/>
                  </a:lnTo>
                  <a:lnTo>
                    <a:pt x="3371240" y="2005469"/>
                  </a:lnTo>
                  <a:lnTo>
                    <a:pt x="3422192" y="1987956"/>
                  </a:lnTo>
                  <a:lnTo>
                    <a:pt x="3461918" y="1954657"/>
                  </a:lnTo>
                  <a:lnTo>
                    <a:pt x="3483178" y="1921065"/>
                  </a:lnTo>
                  <a:lnTo>
                    <a:pt x="3487585" y="1911299"/>
                  </a:lnTo>
                  <a:lnTo>
                    <a:pt x="3499281" y="1857603"/>
                  </a:lnTo>
                  <a:lnTo>
                    <a:pt x="3502228" y="1803692"/>
                  </a:lnTo>
                  <a:lnTo>
                    <a:pt x="3502596" y="1769859"/>
                  </a:lnTo>
                  <a:lnTo>
                    <a:pt x="3502596" y="1649387"/>
                  </a:lnTo>
                  <a:lnTo>
                    <a:pt x="3502596" y="1526425"/>
                  </a:lnTo>
                  <a:close/>
                </a:path>
                <a:path w="3502660" h="2037079">
                  <a:moveTo>
                    <a:pt x="3502596" y="302831"/>
                  </a:moveTo>
                  <a:lnTo>
                    <a:pt x="3502037" y="249593"/>
                  </a:lnTo>
                  <a:lnTo>
                    <a:pt x="3501174" y="206984"/>
                  </a:lnTo>
                  <a:lnTo>
                    <a:pt x="3498532" y="154533"/>
                  </a:lnTo>
                  <a:lnTo>
                    <a:pt x="3490493" y="115481"/>
                  </a:lnTo>
                  <a:lnTo>
                    <a:pt x="3470237" y="72072"/>
                  </a:lnTo>
                  <a:lnTo>
                    <a:pt x="3443363" y="42164"/>
                  </a:lnTo>
                  <a:lnTo>
                    <a:pt x="3408743" y="19304"/>
                  </a:lnTo>
                  <a:lnTo>
                    <a:pt x="3402038" y="16383"/>
                  </a:lnTo>
                  <a:lnTo>
                    <a:pt x="3402038" y="387159"/>
                  </a:lnTo>
                  <a:lnTo>
                    <a:pt x="3242437" y="387159"/>
                  </a:lnTo>
                  <a:lnTo>
                    <a:pt x="3242437" y="287870"/>
                  </a:lnTo>
                  <a:lnTo>
                    <a:pt x="3242970" y="249593"/>
                  </a:lnTo>
                  <a:lnTo>
                    <a:pt x="3247250" y="195072"/>
                  </a:lnTo>
                  <a:lnTo>
                    <a:pt x="3262084" y="156654"/>
                  </a:lnTo>
                  <a:lnTo>
                    <a:pt x="3268078" y="149529"/>
                  </a:lnTo>
                  <a:lnTo>
                    <a:pt x="3269538" y="147789"/>
                  </a:lnTo>
                  <a:lnTo>
                    <a:pt x="3310940" y="127939"/>
                  </a:lnTo>
                  <a:lnTo>
                    <a:pt x="3323869" y="127101"/>
                  </a:lnTo>
                  <a:lnTo>
                    <a:pt x="3338944" y="128181"/>
                  </a:lnTo>
                  <a:lnTo>
                    <a:pt x="3374555" y="144348"/>
                  </a:lnTo>
                  <a:lnTo>
                    <a:pt x="3398380" y="189064"/>
                  </a:lnTo>
                  <a:lnTo>
                    <a:pt x="3401809" y="243141"/>
                  </a:lnTo>
                  <a:lnTo>
                    <a:pt x="3402038" y="387159"/>
                  </a:lnTo>
                  <a:lnTo>
                    <a:pt x="3402038" y="16383"/>
                  </a:lnTo>
                  <a:lnTo>
                    <a:pt x="3389376" y="10858"/>
                  </a:lnTo>
                  <a:lnTo>
                    <a:pt x="3369716" y="4826"/>
                  </a:lnTo>
                  <a:lnTo>
                    <a:pt x="3349790" y="1206"/>
                  </a:lnTo>
                  <a:lnTo>
                    <a:pt x="3329571" y="0"/>
                  </a:lnTo>
                  <a:lnTo>
                    <a:pt x="3304552" y="1866"/>
                  </a:lnTo>
                  <a:lnTo>
                    <a:pt x="3259569" y="16814"/>
                  </a:lnTo>
                  <a:lnTo>
                    <a:pt x="3221863" y="46469"/>
                  </a:lnTo>
                  <a:lnTo>
                    <a:pt x="3194786" y="89255"/>
                  </a:lnTo>
                  <a:lnTo>
                    <a:pt x="3185452" y="115481"/>
                  </a:lnTo>
                  <a:lnTo>
                    <a:pt x="3175597" y="96774"/>
                  </a:lnTo>
                  <a:lnTo>
                    <a:pt x="3163570" y="80124"/>
                  </a:lnTo>
                  <a:lnTo>
                    <a:pt x="3149346" y="65519"/>
                  </a:lnTo>
                  <a:lnTo>
                    <a:pt x="3143097" y="60744"/>
                  </a:lnTo>
                  <a:lnTo>
                    <a:pt x="3143097" y="387159"/>
                  </a:lnTo>
                  <a:lnTo>
                    <a:pt x="3005099" y="387159"/>
                  </a:lnTo>
                  <a:lnTo>
                    <a:pt x="3005188" y="287870"/>
                  </a:lnTo>
                  <a:lnTo>
                    <a:pt x="3005607" y="246849"/>
                  </a:lnTo>
                  <a:lnTo>
                    <a:pt x="3009811" y="197015"/>
                  </a:lnTo>
                  <a:lnTo>
                    <a:pt x="3037395" y="158305"/>
                  </a:lnTo>
                  <a:lnTo>
                    <a:pt x="3073082" y="149529"/>
                  </a:lnTo>
                  <a:lnTo>
                    <a:pt x="3086836" y="150660"/>
                  </a:lnTo>
                  <a:lnTo>
                    <a:pt x="3127679" y="177495"/>
                  </a:lnTo>
                  <a:lnTo>
                    <a:pt x="3141065" y="217258"/>
                  </a:lnTo>
                  <a:lnTo>
                    <a:pt x="3142970" y="274040"/>
                  </a:lnTo>
                  <a:lnTo>
                    <a:pt x="3143097" y="387159"/>
                  </a:lnTo>
                  <a:lnTo>
                    <a:pt x="3143097" y="60744"/>
                  </a:lnTo>
                  <a:lnTo>
                    <a:pt x="3096183" y="35661"/>
                  </a:lnTo>
                  <a:lnTo>
                    <a:pt x="3055988" y="29908"/>
                  </a:lnTo>
                  <a:lnTo>
                    <a:pt x="3037116" y="31076"/>
                  </a:lnTo>
                  <a:lnTo>
                    <a:pt x="2986163" y="48590"/>
                  </a:lnTo>
                  <a:lnTo>
                    <a:pt x="2946425" y="81889"/>
                  </a:lnTo>
                  <a:lnTo>
                    <a:pt x="2920758" y="125247"/>
                  </a:lnTo>
                  <a:lnTo>
                    <a:pt x="2909074" y="178943"/>
                  </a:lnTo>
                  <a:lnTo>
                    <a:pt x="2906128" y="232854"/>
                  </a:lnTo>
                  <a:lnTo>
                    <a:pt x="2905760" y="266687"/>
                  </a:lnTo>
                  <a:lnTo>
                    <a:pt x="2905760" y="510120"/>
                  </a:lnTo>
                  <a:lnTo>
                    <a:pt x="3502596" y="510120"/>
                  </a:lnTo>
                  <a:lnTo>
                    <a:pt x="3502596" y="387159"/>
                  </a:lnTo>
                  <a:lnTo>
                    <a:pt x="3502596" y="302831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75200" y="5290700"/>
              <a:ext cx="6822440" cy="0"/>
            </a:xfrm>
            <a:custGeom>
              <a:avLst/>
              <a:gdLst/>
              <a:ahLst/>
              <a:cxnLst/>
              <a:rect l="l" t="t" r="r" b="b"/>
              <a:pathLst>
                <a:path w="6822440">
                  <a:moveTo>
                    <a:pt x="0" y="0"/>
                  </a:moveTo>
                  <a:lnTo>
                    <a:pt x="6822054" y="0"/>
                  </a:lnTo>
                </a:path>
              </a:pathLst>
            </a:custGeom>
            <a:ln w="1047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75200" y="6290712"/>
              <a:ext cx="6837680" cy="0"/>
            </a:xfrm>
            <a:custGeom>
              <a:avLst/>
              <a:gdLst/>
              <a:ahLst/>
              <a:cxnLst/>
              <a:rect l="l" t="t" r="r" b="b"/>
              <a:pathLst>
                <a:path w="6837680">
                  <a:moveTo>
                    <a:pt x="0" y="0"/>
                  </a:moveTo>
                  <a:lnTo>
                    <a:pt x="913179" y="0"/>
                  </a:lnTo>
                </a:path>
                <a:path w="6837680">
                  <a:moveTo>
                    <a:pt x="1104692" y="0"/>
                  </a:moveTo>
                  <a:lnTo>
                    <a:pt x="6837488" y="0"/>
                  </a:lnTo>
                </a:path>
              </a:pathLst>
            </a:custGeom>
            <a:ln w="1047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05267" y="5320385"/>
              <a:ext cx="0" cy="960755"/>
            </a:xfrm>
            <a:custGeom>
              <a:avLst/>
              <a:gdLst/>
              <a:ahLst/>
              <a:cxnLst/>
              <a:rect l="l" t="t" r="r" b="b"/>
              <a:pathLst>
                <a:path h="960754">
                  <a:moveTo>
                    <a:pt x="0" y="0"/>
                  </a:moveTo>
                  <a:lnTo>
                    <a:pt x="0" y="960724"/>
                  </a:lnTo>
                </a:path>
              </a:pathLst>
            </a:custGeom>
            <a:ln w="1047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80839" y="4774755"/>
              <a:ext cx="7961630" cy="2026285"/>
            </a:xfrm>
            <a:custGeom>
              <a:avLst/>
              <a:gdLst/>
              <a:ahLst/>
              <a:cxnLst/>
              <a:rect l="l" t="t" r="r" b="b"/>
              <a:pathLst>
                <a:path w="7961630" h="2026284">
                  <a:moveTo>
                    <a:pt x="0" y="2025959"/>
                  </a:moveTo>
                  <a:lnTo>
                    <a:pt x="7961223" y="2025959"/>
                  </a:lnTo>
                  <a:lnTo>
                    <a:pt x="7961223" y="0"/>
                  </a:lnTo>
                  <a:lnTo>
                    <a:pt x="0" y="0"/>
                  </a:lnTo>
                  <a:lnTo>
                    <a:pt x="0" y="2025959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75581" y="5322476"/>
              <a:ext cx="2242820" cy="979169"/>
            </a:xfrm>
            <a:custGeom>
              <a:avLst/>
              <a:gdLst/>
              <a:ahLst/>
              <a:cxnLst/>
              <a:rect l="l" t="t" r="r" b="b"/>
              <a:pathLst>
                <a:path w="2242820" h="979170">
                  <a:moveTo>
                    <a:pt x="2242203" y="0"/>
                  </a:moveTo>
                  <a:lnTo>
                    <a:pt x="0" y="0"/>
                  </a:lnTo>
                  <a:lnTo>
                    <a:pt x="0" y="978661"/>
                  </a:lnTo>
                  <a:lnTo>
                    <a:pt x="2242203" y="978661"/>
                  </a:lnTo>
                  <a:lnTo>
                    <a:pt x="2242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505127" y="5314930"/>
              <a:ext cx="4516755" cy="1000125"/>
            </a:xfrm>
            <a:custGeom>
              <a:avLst/>
              <a:gdLst/>
              <a:ahLst/>
              <a:cxnLst/>
              <a:rect l="l" t="t" r="r" b="b"/>
              <a:pathLst>
                <a:path w="4516755" h="1000125">
                  <a:moveTo>
                    <a:pt x="383387" y="850861"/>
                  </a:moveTo>
                  <a:lnTo>
                    <a:pt x="331876" y="850176"/>
                  </a:lnTo>
                  <a:lnTo>
                    <a:pt x="287147" y="832650"/>
                  </a:lnTo>
                  <a:lnTo>
                    <a:pt x="274142" y="791921"/>
                  </a:lnTo>
                  <a:lnTo>
                    <a:pt x="274726" y="431152"/>
                  </a:lnTo>
                  <a:lnTo>
                    <a:pt x="377215" y="431317"/>
                  </a:lnTo>
                  <a:lnTo>
                    <a:pt x="377444" y="295516"/>
                  </a:lnTo>
                  <a:lnTo>
                    <a:pt x="274929" y="295351"/>
                  </a:lnTo>
                  <a:lnTo>
                    <a:pt x="275386" y="4216"/>
                  </a:lnTo>
                  <a:lnTo>
                    <a:pt x="85407" y="3898"/>
                  </a:lnTo>
                  <a:lnTo>
                    <a:pt x="84950" y="295033"/>
                  </a:lnTo>
                  <a:lnTo>
                    <a:pt x="203" y="294906"/>
                  </a:lnTo>
                  <a:lnTo>
                    <a:pt x="0" y="430695"/>
                  </a:lnTo>
                  <a:lnTo>
                    <a:pt x="84734" y="430834"/>
                  </a:lnTo>
                  <a:lnTo>
                    <a:pt x="84175" y="792048"/>
                  </a:lnTo>
                  <a:lnTo>
                    <a:pt x="85826" y="847940"/>
                  </a:lnTo>
                  <a:lnTo>
                    <a:pt x="91008" y="892759"/>
                  </a:lnTo>
                  <a:lnTo>
                    <a:pt x="111937" y="949159"/>
                  </a:lnTo>
                  <a:lnTo>
                    <a:pt x="163664" y="974928"/>
                  </a:lnTo>
                  <a:lnTo>
                    <a:pt x="207352" y="981430"/>
                  </a:lnTo>
                  <a:lnTo>
                    <a:pt x="262902" y="983665"/>
                  </a:lnTo>
                  <a:lnTo>
                    <a:pt x="383171" y="983869"/>
                  </a:lnTo>
                  <a:lnTo>
                    <a:pt x="383387" y="850861"/>
                  </a:lnTo>
                  <a:close/>
                </a:path>
                <a:path w="4516755" h="1000125">
                  <a:moveTo>
                    <a:pt x="885672" y="437642"/>
                  </a:moveTo>
                  <a:lnTo>
                    <a:pt x="881976" y="394703"/>
                  </a:lnTo>
                  <a:lnTo>
                    <a:pt x="881291" y="392480"/>
                  </a:lnTo>
                  <a:lnTo>
                    <a:pt x="870750" y="358216"/>
                  </a:lnTo>
                  <a:lnTo>
                    <a:pt x="825715" y="304609"/>
                  </a:lnTo>
                  <a:lnTo>
                    <a:pt x="762546" y="278269"/>
                  </a:lnTo>
                  <a:lnTo>
                    <a:pt x="721474" y="271653"/>
                  </a:lnTo>
                  <a:lnTo>
                    <a:pt x="674077" y="269392"/>
                  </a:lnTo>
                  <a:lnTo>
                    <a:pt x="626313" y="271322"/>
                  </a:lnTo>
                  <a:lnTo>
                    <a:pt x="584187" y="277291"/>
                  </a:lnTo>
                  <a:lnTo>
                    <a:pt x="516877" y="301294"/>
                  </a:lnTo>
                  <a:lnTo>
                    <a:pt x="486333" y="324523"/>
                  </a:lnTo>
                  <a:lnTo>
                    <a:pt x="451370" y="388835"/>
                  </a:lnTo>
                  <a:lnTo>
                    <a:pt x="446951" y="429933"/>
                  </a:lnTo>
                  <a:lnTo>
                    <a:pt x="446836" y="503936"/>
                  </a:lnTo>
                  <a:lnTo>
                    <a:pt x="631355" y="504253"/>
                  </a:lnTo>
                  <a:lnTo>
                    <a:pt x="631469" y="431647"/>
                  </a:lnTo>
                  <a:lnTo>
                    <a:pt x="632066" y="422440"/>
                  </a:lnTo>
                  <a:lnTo>
                    <a:pt x="654710" y="392480"/>
                  </a:lnTo>
                  <a:lnTo>
                    <a:pt x="663651" y="392506"/>
                  </a:lnTo>
                  <a:lnTo>
                    <a:pt x="695172" y="422554"/>
                  </a:lnTo>
                  <a:lnTo>
                    <a:pt x="695566" y="429933"/>
                  </a:lnTo>
                  <a:lnTo>
                    <a:pt x="695553" y="498652"/>
                  </a:lnTo>
                  <a:lnTo>
                    <a:pt x="695248" y="499846"/>
                  </a:lnTo>
                  <a:lnTo>
                    <a:pt x="695248" y="699008"/>
                  </a:lnTo>
                  <a:lnTo>
                    <a:pt x="695058" y="819188"/>
                  </a:lnTo>
                  <a:lnTo>
                    <a:pt x="672706" y="855535"/>
                  </a:lnTo>
                  <a:lnTo>
                    <a:pt x="663575" y="855522"/>
                  </a:lnTo>
                  <a:lnTo>
                    <a:pt x="630021" y="827608"/>
                  </a:lnTo>
                  <a:lnTo>
                    <a:pt x="629488" y="819188"/>
                  </a:lnTo>
                  <a:lnTo>
                    <a:pt x="629577" y="759079"/>
                  </a:lnTo>
                  <a:lnTo>
                    <a:pt x="643318" y="722706"/>
                  </a:lnTo>
                  <a:lnTo>
                    <a:pt x="677646" y="704138"/>
                  </a:lnTo>
                  <a:lnTo>
                    <a:pt x="695248" y="699008"/>
                  </a:lnTo>
                  <a:lnTo>
                    <a:pt x="695248" y="499846"/>
                  </a:lnTo>
                  <a:lnTo>
                    <a:pt x="687527" y="529780"/>
                  </a:lnTo>
                  <a:lnTo>
                    <a:pt x="663549" y="553758"/>
                  </a:lnTo>
                  <a:lnTo>
                    <a:pt x="623582" y="576440"/>
                  </a:lnTo>
                  <a:lnTo>
                    <a:pt x="567626" y="603643"/>
                  </a:lnTo>
                  <a:lnTo>
                    <a:pt x="521563" y="630897"/>
                  </a:lnTo>
                  <a:lnTo>
                    <a:pt x="485736" y="661962"/>
                  </a:lnTo>
                  <a:lnTo>
                    <a:pt x="460121" y="696036"/>
                  </a:lnTo>
                  <a:lnTo>
                    <a:pt x="444728" y="732307"/>
                  </a:lnTo>
                  <a:lnTo>
                    <a:pt x="439407" y="870546"/>
                  </a:lnTo>
                  <a:lnTo>
                    <a:pt x="441579" y="900049"/>
                  </a:lnTo>
                  <a:lnTo>
                    <a:pt x="459282" y="946962"/>
                  </a:lnTo>
                  <a:lnTo>
                    <a:pt x="495617" y="977887"/>
                  </a:lnTo>
                  <a:lnTo>
                    <a:pt x="555726" y="993406"/>
                  </a:lnTo>
                  <a:lnTo>
                    <a:pt x="595020" y="995400"/>
                  </a:lnTo>
                  <a:lnTo>
                    <a:pt x="619493" y="994943"/>
                  </a:lnTo>
                  <a:lnTo>
                    <a:pt x="659472" y="991146"/>
                  </a:lnTo>
                  <a:lnTo>
                    <a:pt x="699427" y="975461"/>
                  </a:lnTo>
                  <a:lnTo>
                    <a:pt x="716749" y="953630"/>
                  </a:lnTo>
                  <a:lnTo>
                    <a:pt x="716711" y="984415"/>
                  </a:lnTo>
                  <a:lnTo>
                    <a:pt x="884809" y="984681"/>
                  </a:lnTo>
                  <a:lnTo>
                    <a:pt x="884859" y="953630"/>
                  </a:lnTo>
                  <a:lnTo>
                    <a:pt x="885012" y="855535"/>
                  </a:lnTo>
                  <a:lnTo>
                    <a:pt x="885253" y="699008"/>
                  </a:lnTo>
                  <a:lnTo>
                    <a:pt x="885672" y="437642"/>
                  </a:lnTo>
                  <a:close/>
                </a:path>
                <a:path w="4516755" h="1000125">
                  <a:moveTo>
                    <a:pt x="1174762" y="5524"/>
                  </a:moveTo>
                  <a:lnTo>
                    <a:pt x="984783" y="5207"/>
                  </a:lnTo>
                  <a:lnTo>
                    <a:pt x="983246" y="984846"/>
                  </a:lnTo>
                  <a:lnTo>
                    <a:pt x="1173213" y="985164"/>
                  </a:lnTo>
                  <a:lnTo>
                    <a:pt x="1174762" y="5524"/>
                  </a:lnTo>
                  <a:close/>
                </a:path>
                <a:path w="4516755" h="1000125">
                  <a:moveTo>
                    <a:pt x="1811553" y="986218"/>
                  </a:moveTo>
                  <a:lnTo>
                    <a:pt x="1637182" y="637108"/>
                  </a:lnTo>
                  <a:lnTo>
                    <a:pt x="1790788" y="297853"/>
                  </a:lnTo>
                  <a:lnTo>
                    <a:pt x="1583029" y="297510"/>
                  </a:lnTo>
                  <a:lnTo>
                    <a:pt x="1471891" y="552043"/>
                  </a:lnTo>
                  <a:lnTo>
                    <a:pt x="1472755" y="6007"/>
                  </a:lnTo>
                  <a:lnTo>
                    <a:pt x="1282801" y="5689"/>
                  </a:lnTo>
                  <a:lnTo>
                    <a:pt x="1281264" y="985342"/>
                  </a:lnTo>
                  <a:lnTo>
                    <a:pt x="1471218" y="985647"/>
                  </a:lnTo>
                  <a:lnTo>
                    <a:pt x="1471612" y="732396"/>
                  </a:lnTo>
                  <a:lnTo>
                    <a:pt x="1588782" y="985850"/>
                  </a:lnTo>
                  <a:lnTo>
                    <a:pt x="1811553" y="986218"/>
                  </a:lnTo>
                  <a:close/>
                </a:path>
                <a:path w="4516755" h="1000125">
                  <a:moveTo>
                    <a:pt x="2320404" y="677748"/>
                  </a:moveTo>
                  <a:lnTo>
                    <a:pt x="2310523" y="616165"/>
                  </a:lnTo>
                  <a:lnTo>
                    <a:pt x="2280716" y="557352"/>
                  </a:lnTo>
                  <a:lnTo>
                    <a:pt x="2249855" y="518807"/>
                  </a:lnTo>
                  <a:lnTo>
                    <a:pt x="2195703" y="459244"/>
                  </a:lnTo>
                  <a:lnTo>
                    <a:pt x="2087397" y="345706"/>
                  </a:lnTo>
                  <a:lnTo>
                    <a:pt x="2069388" y="322948"/>
                  </a:lnTo>
                  <a:lnTo>
                    <a:pt x="2056549" y="299859"/>
                  </a:lnTo>
                  <a:lnTo>
                    <a:pt x="2048852" y="276428"/>
                  </a:lnTo>
                  <a:lnTo>
                    <a:pt x="2046325" y="252641"/>
                  </a:lnTo>
                  <a:lnTo>
                    <a:pt x="2046478" y="150761"/>
                  </a:lnTo>
                  <a:lnTo>
                    <a:pt x="2080729" y="131559"/>
                  </a:lnTo>
                  <a:lnTo>
                    <a:pt x="2090191" y="131584"/>
                  </a:lnTo>
                  <a:lnTo>
                    <a:pt x="2098027" y="134175"/>
                  </a:lnTo>
                  <a:lnTo>
                    <a:pt x="2110346" y="144526"/>
                  </a:lnTo>
                  <a:lnTo>
                    <a:pt x="2113432" y="151866"/>
                  </a:lnTo>
                  <a:lnTo>
                    <a:pt x="2113203" y="300850"/>
                  </a:lnTo>
                  <a:lnTo>
                    <a:pt x="2303195" y="301167"/>
                  </a:lnTo>
                  <a:lnTo>
                    <a:pt x="2303386" y="173964"/>
                  </a:lnTo>
                  <a:lnTo>
                    <a:pt x="2291537" y="104990"/>
                  </a:lnTo>
                  <a:lnTo>
                    <a:pt x="2255748" y="52082"/>
                  </a:lnTo>
                  <a:lnTo>
                    <a:pt x="2224176" y="29387"/>
                  </a:lnTo>
                  <a:lnTo>
                    <a:pt x="2185416" y="13131"/>
                  </a:lnTo>
                  <a:lnTo>
                    <a:pt x="2139467" y="3327"/>
                  </a:lnTo>
                  <a:lnTo>
                    <a:pt x="2086356" y="0"/>
                  </a:lnTo>
                  <a:lnTo>
                    <a:pt x="2025180" y="3136"/>
                  </a:lnTo>
                  <a:lnTo>
                    <a:pt x="1972881" y="12776"/>
                  </a:lnTo>
                  <a:lnTo>
                    <a:pt x="1929447" y="28892"/>
                  </a:lnTo>
                  <a:lnTo>
                    <a:pt x="1894903" y="51485"/>
                  </a:lnTo>
                  <a:lnTo>
                    <a:pt x="1855863" y="108458"/>
                  </a:lnTo>
                  <a:lnTo>
                    <a:pt x="1846072" y="146138"/>
                  </a:lnTo>
                  <a:lnTo>
                    <a:pt x="1842757" y="189941"/>
                  </a:lnTo>
                  <a:lnTo>
                    <a:pt x="1842579" y="300545"/>
                  </a:lnTo>
                  <a:lnTo>
                    <a:pt x="1845551" y="328345"/>
                  </a:lnTo>
                  <a:lnTo>
                    <a:pt x="1869516" y="387134"/>
                  </a:lnTo>
                  <a:lnTo>
                    <a:pt x="1900948" y="430403"/>
                  </a:lnTo>
                  <a:lnTo>
                    <a:pt x="1951672" y="486486"/>
                  </a:lnTo>
                  <a:lnTo>
                    <a:pt x="1991956" y="530288"/>
                  </a:lnTo>
                  <a:lnTo>
                    <a:pt x="2045093" y="588352"/>
                  </a:lnTo>
                  <a:lnTo>
                    <a:pt x="2070366" y="615543"/>
                  </a:lnTo>
                  <a:lnTo>
                    <a:pt x="2094801" y="641502"/>
                  </a:lnTo>
                  <a:lnTo>
                    <a:pt x="2102599" y="654481"/>
                  </a:lnTo>
                  <a:lnTo>
                    <a:pt x="2108162" y="669582"/>
                  </a:lnTo>
                  <a:lnTo>
                    <a:pt x="2111476" y="686803"/>
                  </a:lnTo>
                  <a:lnTo>
                    <a:pt x="2112556" y="706120"/>
                  </a:lnTo>
                  <a:lnTo>
                    <a:pt x="2112378" y="822820"/>
                  </a:lnTo>
                  <a:lnTo>
                    <a:pt x="2090051" y="854405"/>
                  </a:lnTo>
                  <a:lnTo>
                    <a:pt x="2072716" y="856488"/>
                  </a:lnTo>
                  <a:lnTo>
                    <a:pt x="2064537" y="855903"/>
                  </a:lnTo>
                  <a:lnTo>
                    <a:pt x="2032495" y="829995"/>
                  </a:lnTo>
                  <a:lnTo>
                    <a:pt x="2031758" y="822655"/>
                  </a:lnTo>
                  <a:lnTo>
                    <a:pt x="2032050" y="638162"/>
                  </a:lnTo>
                  <a:lnTo>
                    <a:pt x="1842058" y="637844"/>
                  </a:lnTo>
                  <a:lnTo>
                    <a:pt x="1841766" y="819721"/>
                  </a:lnTo>
                  <a:lnTo>
                    <a:pt x="1852955" y="882700"/>
                  </a:lnTo>
                  <a:lnTo>
                    <a:pt x="1886686" y="934542"/>
                  </a:lnTo>
                  <a:lnTo>
                    <a:pt x="1921065" y="962152"/>
                  </a:lnTo>
                  <a:lnTo>
                    <a:pt x="1964169" y="981913"/>
                  </a:lnTo>
                  <a:lnTo>
                    <a:pt x="2016010" y="993800"/>
                  </a:lnTo>
                  <a:lnTo>
                    <a:pt x="2076564" y="997839"/>
                  </a:lnTo>
                  <a:lnTo>
                    <a:pt x="2139962" y="994613"/>
                  </a:lnTo>
                  <a:lnTo>
                    <a:pt x="2193455" y="984732"/>
                  </a:lnTo>
                  <a:lnTo>
                    <a:pt x="2237054" y="968184"/>
                  </a:lnTo>
                  <a:lnTo>
                    <a:pt x="2270747" y="944968"/>
                  </a:lnTo>
                  <a:lnTo>
                    <a:pt x="2307755" y="886269"/>
                  </a:lnTo>
                  <a:lnTo>
                    <a:pt x="2317051" y="847445"/>
                  </a:lnTo>
                  <a:lnTo>
                    <a:pt x="2320201" y="802297"/>
                  </a:lnTo>
                  <a:lnTo>
                    <a:pt x="2320404" y="677748"/>
                  </a:lnTo>
                  <a:close/>
                </a:path>
                <a:path w="4516755" h="1000125">
                  <a:moveTo>
                    <a:pt x="2887040" y="181864"/>
                  </a:moveTo>
                  <a:lnTo>
                    <a:pt x="2883408" y="146456"/>
                  </a:lnTo>
                  <a:lnTo>
                    <a:pt x="2881490" y="127635"/>
                  </a:lnTo>
                  <a:lnTo>
                    <a:pt x="2864650" y="83883"/>
                  </a:lnTo>
                  <a:lnTo>
                    <a:pt x="2836519" y="50596"/>
                  </a:lnTo>
                  <a:lnTo>
                    <a:pt x="2797098" y="27787"/>
                  </a:lnTo>
                  <a:lnTo>
                    <a:pt x="2726385" y="12979"/>
                  </a:lnTo>
                  <a:lnTo>
                    <a:pt x="2683370" y="9842"/>
                  </a:lnTo>
                  <a:lnTo>
                    <a:pt x="2683370" y="198780"/>
                  </a:lnTo>
                  <a:lnTo>
                    <a:pt x="2682989" y="435800"/>
                  </a:lnTo>
                  <a:lnTo>
                    <a:pt x="2667762" y="476542"/>
                  </a:lnTo>
                  <a:lnTo>
                    <a:pt x="2626639" y="487680"/>
                  </a:lnTo>
                  <a:lnTo>
                    <a:pt x="2610497" y="487908"/>
                  </a:lnTo>
                  <a:lnTo>
                    <a:pt x="2611043" y="146456"/>
                  </a:lnTo>
                  <a:lnTo>
                    <a:pt x="2649626" y="149669"/>
                  </a:lnTo>
                  <a:lnTo>
                    <a:pt x="2681795" y="182626"/>
                  </a:lnTo>
                  <a:lnTo>
                    <a:pt x="2683370" y="198780"/>
                  </a:lnTo>
                  <a:lnTo>
                    <a:pt x="2683370" y="9842"/>
                  </a:lnTo>
                  <a:lnTo>
                    <a:pt x="2674874" y="9220"/>
                  </a:lnTo>
                  <a:lnTo>
                    <a:pt x="2612593" y="7886"/>
                  </a:lnTo>
                  <a:lnTo>
                    <a:pt x="2407602" y="7556"/>
                  </a:lnTo>
                  <a:lnTo>
                    <a:pt x="2406053" y="987196"/>
                  </a:lnTo>
                  <a:lnTo>
                    <a:pt x="2609710" y="987526"/>
                  </a:lnTo>
                  <a:lnTo>
                    <a:pt x="2610294" y="626452"/>
                  </a:lnTo>
                  <a:lnTo>
                    <a:pt x="2687459" y="622592"/>
                  </a:lnTo>
                  <a:lnTo>
                    <a:pt x="2748800" y="611657"/>
                  </a:lnTo>
                  <a:lnTo>
                    <a:pt x="2796133" y="595033"/>
                  </a:lnTo>
                  <a:lnTo>
                    <a:pt x="2831249" y="574103"/>
                  </a:lnTo>
                  <a:lnTo>
                    <a:pt x="2872041" y="524878"/>
                  </a:lnTo>
                  <a:lnTo>
                    <a:pt x="2883319" y="487908"/>
                  </a:lnTo>
                  <a:lnTo>
                    <a:pt x="2886608" y="453364"/>
                  </a:lnTo>
                  <a:lnTo>
                    <a:pt x="2887040" y="181864"/>
                  </a:lnTo>
                  <a:close/>
                </a:path>
                <a:path w="4516755" h="1000125">
                  <a:moveTo>
                    <a:pt x="3440544" y="191185"/>
                  </a:moveTo>
                  <a:lnTo>
                    <a:pt x="3436937" y="148336"/>
                  </a:lnTo>
                  <a:lnTo>
                    <a:pt x="3425977" y="110705"/>
                  </a:lnTo>
                  <a:lnTo>
                    <a:pt x="3382035" y="51130"/>
                  </a:lnTo>
                  <a:lnTo>
                    <a:pt x="3348825" y="29654"/>
                  </a:lnTo>
                  <a:lnTo>
                    <a:pt x="3307931" y="14274"/>
                  </a:lnTo>
                  <a:lnTo>
                    <a:pt x="3259353" y="4991"/>
                  </a:lnTo>
                  <a:lnTo>
                    <a:pt x="3236912" y="3746"/>
                  </a:lnTo>
                  <a:lnTo>
                    <a:pt x="3236912" y="153936"/>
                  </a:lnTo>
                  <a:lnTo>
                    <a:pt x="3236912" y="191782"/>
                  </a:lnTo>
                  <a:lnTo>
                    <a:pt x="3235871" y="843851"/>
                  </a:lnTo>
                  <a:lnTo>
                    <a:pt x="3200374" y="863930"/>
                  </a:lnTo>
                  <a:lnTo>
                    <a:pt x="3191700" y="863434"/>
                  </a:lnTo>
                  <a:lnTo>
                    <a:pt x="3163493" y="822350"/>
                  </a:lnTo>
                  <a:lnTo>
                    <a:pt x="3164548" y="153936"/>
                  </a:lnTo>
                  <a:lnTo>
                    <a:pt x="3201505" y="134797"/>
                  </a:lnTo>
                  <a:lnTo>
                    <a:pt x="3210102" y="135255"/>
                  </a:lnTo>
                  <a:lnTo>
                    <a:pt x="3236912" y="153936"/>
                  </a:lnTo>
                  <a:lnTo>
                    <a:pt x="3236912" y="3746"/>
                  </a:lnTo>
                  <a:lnTo>
                    <a:pt x="3141903" y="4991"/>
                  </a:lnTo>
                  <a:lnTo>
                    <a:pt x="3089922" y="14617"/>
                  </a:lnTo>
                  <a:lnTo>
                    <a:pt x="3046933" y="30746"/>
                  </a:lnTo>
                  <a:lnTo>
                    <a:pt x="3012998" y="53327"/>
                  </a:lnTo>
                  <a:lnTo>
                    <a:pt x="2973959" y="110299"/>
                  </a:lnTo>
                  <a:lnTo>
                    <a:pt x="2964167" y="147980"/>
                  </a:lnTo>
                  <a:lnTo>
                    <a:pt x="2960852" y="191782"/>
                  </a:lnTo>
                  <a:lnTo>
                    <a:pt x="2959862" y="822947"/>
                  </a:lnTo>
                  <a:lnTo>
                    <a:pt x="2963951" y="863434"/>
                  </a:lnTo>
                  <a:lnTo>
                    <a:pt x="2997352" y="929551"/>
                  </a:lnTo>
                  <a:lnTo>
                    <a:pt x="3026613" y="954608"/>
                  </a:lnTo>
                  <a:lnTo>
                    <a:pt x="3062528" y="974267"/>
                  </a:lnTo>
                  <a:lnTo>
                    <a:pt x="3103435" y="988339"/>
                  </a:lnTo>
                  <a:lnTo>
                    <a:pt x="3149295" y="996810"/>
                  </a:lnTo>
                  <a:lnTo>
                    <a:pt x="3200133" y="999693"/>
                  </a:lnTo>
                  <a:lnTo>
                    <a:pt x="3250908" y="996899"/>
                  </a:lnTo>
                  <a:lnTo>
                    <a:pt x="3296653" y="988314"/>
                  </a:lnTo>
                  <a:lnTo>
                    <a:pt x="3337382" y="973950"/>
                  </a:lnTo>
                  <a:lnTo>
                    <a:pt x="3373082" y="953795"/>
                  </a:lnTo>
                  <a:lnTo>
                    <a:pt x="3402114" y="928306"/>
                  </a:lnTo>
                  <a:lnTo>
                    <a:pt x="3434867" y="863930"/>
                  </a:lnTo>
                  <a:lnTo>
                    <a:pt x="3439541" y="822350"/>
                  </a:lnTo>
                  <a:lnTo>
                    <a:pt x="3440544" y="191185"/>
                  </a:lnTo>
                  <a:close/>
                </a:path>
                <a:path w="4516755" h="1000125">
                  <a:moveTo>
                    <a:pt x="4021493" y="182867"/>
                  </a:moveTo>
                  <a:lnTo>
                    <a:pt x="4017924" y="145821"/>
                  </a:lnTo>
                  <a:lnTo>
                    <a:pt x="4014165" y="134315"/>
                  </a:lnTo>
                  <a:lnTo>
                    <a:pt x="4007078" y="112560"/>
                  </a:lnTo>
                  <a:lnTo>
                    <a:pt x="3963581" y="57454"/>
                  </a:lnTo>
                  <a:lnTo>
                    <a:pt x="3894086" y="21844"/>
                  </a:lnTo>
                  <a:lnTo>
                    <a:pt x="3850767" y="12890"/>
                  </a:lnTo>
                  <a:lnTo>
                    <a:pt x="3817848" y="10845"/>
                  </a:lnTo>
                  <a:lnTo>
                    <a:pt x="3817848" y="185915"/>
                  </a:lnTo>
                  <a:lnTo>
                    <a:pt x="3817594" y="346011"/>
                  </a:lnTo>
                  <a:lnTo>
                    <a:pt x="3803891" y="386207"/>
                  </a:lnTo>
                  <a:lnTo>
                    <a:pt x="3765473" y="397205"/>
                  </a:lnTo>
                  <a:lnTo>
                    <a:pt x="3750500" y="397433"/>
                  </a:lnTo>
                  <a:lnTo>
                    <a:pt x="3750907" y="134315"/>
                  </a:lnTo>
                  <a:lnTo>
                    <a:pt x="3790340" y="138684"/>
                  </a:lnTo>
                  <a:lnTo>
                    <a:pt x="3816756" y="169621"/>
                  </a:lnTo>
                  <a:lnTo>
                    <a:pt x="3817848" y="185915"/>
                  </a:lnTo>
                  <a:lnTo>
                    <a:pt x="3817848" y="10845"/>
                  </a:lnTo>
                  <a:lnTo>
                    <a:pt x="3801719" y="9842"/>
                  </a:lnTo>
                  <a:lnTo>
                    <a:pt x="3542017" y="9423"/>
                  </a:lnTo>
                  <a:lnTo>
                    <a:pt x="3540468" y="989076"/>
                  </a:lnTo>
                  <a:lnTo>
                    <a:pt x="3749560" y="989406"/>
                  </a:lnTo>
                  <a:lnTo>
                    <a:pt x="3750195" y="584669"/>
                  </a:lnTo>
                  <a:lnTo>
                    <a:pt x="3765042" y="585177"/>
                  </a:lnTo>
                  <a:lnTo>
                    <a:pt x="3807168" y="598119"/>
                  </a:lnTo>
                  <a:lnTo>
                    <a:pt x="3817137" y="636587"/>
                  </a:lnTo>
                  <a:lnTo>
                    <a:pt x="3816858" y="811847"/>
                  </a:lnTo>
                  <a:lnTo>
                    <a:pt x="3816972" y="833386"/>
                  </a:lnTo>
                  <a:lnTo>
                    <a:pt x="3816731" y="989393"/>
                  </a:lnTo>
                  <a:lnTo>
                    <a:pt x="3847973" y="989457"/>
                  </a:lnTo>
                  <a:lnTo>
                    <a:pt x="3927335" y="989698"/>
                  </a:lnTo>
                  <a:lnTo>
                    <a:pt x="4020058" y="989736"/>
                  </a:lnTo>
                  <a:lnTo>
                    <a:pt x="4020058" y="989584"/>
                  </a:lnTo>
                  <a:lnTo>
                    <a:pt x="4020337" y="817486"/>
                  </a:lnTo>
                  <a:lnTo>
                    <a:pt x="4020502" y="815632"/>
                  </a:lnTo>
                  <a:lnTo>
                    <a:pt x="4020794" y="625487"/>
                  </a:lnTo>
                  <a:lnTo>
                    <a:pt x="4019651" y="600951"/>
                  </a:lnTo>
                  <a:lnTo>
                    <a:pt x="4016997" y="584669"/>
                  </a:lnTo>
                  <a:lnTo>
                    <a:pt x="4016121" y="579221"/>
                  </a:lnTo>
                  <a:lnTo>
                    <a:pt x="3985793" y="523189"/>
                  </a:lnTo>
                  <a:lnTo>
                    <a:pt x="3939336" y="490181"/>
                  </a:lnTo>
                  <a:lnTo>
                    <a:pt x="3904361" y="478116"/>
                  </a:lnTo>
                  <a:lnTo>
                    <a:pt x="3942169" y="462356"/>
                  </a:lnTo>
                  <a:lnTo>
                    <a:pt x="3990797" y="423430"/>
                  </a:lnTo>
                  <a:lnTo>
                    <a:pt x="4012768" y="385699"/>
                  </a:lnTo>
                  <a:lnTo>
                    <a:pt x="4020299" y="348107"/>
                  </a:lnTo>
                  <a:lnTo>
                    <a:pt x="4021277" y="325107"/>
                  </a:lnTo>
                  <a:lnTo>
                    <a:pt x="4021493" y="182867"/>
                  </a:lnTo>
                  <a:close/>
                </a:path>
                <a:path w="4516755" h="1000125">
                  <a:moveTo>
                    <a:pt x="4516488" y="11036"/>
                  </a:moveTo>
                  <a:lnTo>
                    <a:pt x="4072293" y="10299"/>
                  </a:lnTo>
                  <a:lnTo>
                    <a:pt x="4072051" y="161480"/>
                  </a:lnTo>
                  <a:lnTo>
                    <a:pt x="4189628" y="161671"/>
                  </a:lnTo>
                  <a:lnTo>
                    <a:pt x="4188333" y="990130"/>
                  </a:lnTo>
                  <a:lnTo>
                    <a:pt x="4397400" y="990473"/>
                  </a:lnTo>
                  <a:lnTo>
                    <a:pt x="4398708" y="162013"/>
                  </a:lnTo>
                  <a:lnTo>
                    <a:pt x="4516247" y="162204"/>
                  </a:lnTo>
                  <a:lnTo>
                    <a:pt x="4516488" y="11036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29527" y="5436114"/>
              <a:ext cx="1950720" cy="742950"/>
            </a:xfrm>
            <a:custGeom>
              <a:avLst/>
              <a:gdLst/>
              <a:ahLst/>
              <a:cxnLst/>
              <a:rect l="l" t="t" r="r" b="b"/>
              <a:pathLst>
                <a:path w="1950720" h="742950">
                  <a:moveTo>
                    <a:pt x="616648" y="536956"/>
                  </a:moveTo>
                  <a:lnTo>
                    <a:pt x="610590" y="482828"/>
                  </a:lnTo>
                  <a:lnTo>
                    <a:pt x="593039" y="439089"/>
                  </a:lnTo>
                  <a:lnTo>
                    <a:pt x="590664" y="436143"/>
                  </a:lnTo>
                  <a:lnTo>
                    <a:pt x="564934" y="404164"/>
                  </a:lnTo>
                  <a:lnTo>
                    <a:pt x="527240" y="376478"/>
                  </a:lnTo>
                  <a:lnTo>
                    <a:pt x="480885" y="354431"/>
                  </a:lnTo>
                  <a:lnTo>
                    <a:pt x="517639" y="328650"/>
                  </a:lnTo>
                  <a:lnTo>
                    <a:pt x="542899" y="300316"/>
                  </a:lnTo>
                  <a:lnTo>
                    <a:pt x="547992" y="294614"/>
                  </a:lnTo>
                  <a:lnTo>
                    <a:pt x="568617" y="250418"/>
                  </a:lnTo>
                  <a:lnTo>
                    <a:pt x="576224" y="194195"/>
                  </a:lnTo>
                  <a:lnTo>
                    <a:pt x="576224" y="192074"/>
                  </a:lnTo>
                  <a:lnTo>
                    <a:pt x="569633" y="143256"/>
                  </a:lnTo>
                  <a:lnTo>
                    <a:pt x="548246" y="92684"/>
                  </a:lnTo>
                  <a:lnTo>
                    <a:pt x="491020" y="37604"/>
                  </a:lnTo>
                  <a:lnTo>
                    <a:pt x="458089" y="22110"/>
                  </a:lnTo>
                  <a:lnTo>
                    <a:pt x="458089" y="516801"/>
                  </a:lnTo>
                  <a:lnTo>
                    <a:pt x="458089" y="518922"/>
                  </a:lnTo>
                  <a:lnTo>
                    <a:pt x="450342" y="554799"/>
                  </a:lnTo>
                  <a:lnTo>
                    <a:pt x="428028" y="579945"/>
                  </a:lnTo>
                  <a:lnTo>
                    <a:pt x="392506" y="594728"/>
                  </a:lnTo>
                  <a:lnTo>
                    <a:pt x="345122" y="599567"/>
                  </a:lnTo>
                  <a:lnTo>
                    <a:pt x="155473" y="599567"/>
                  </a:lnTo>
                  <a:lnTo>
                    <a:pt x="155473" y="436143"/>
                  </a:lnTo>
                  <a:lnTo>
                    <a:pt x="339928" y="436143"/>
                  </a:lnTo>
                  <a:lnTo>
                    <a:pt x="392938" y="441731"/>
                  </a:lnTo>
                  <a:lnTo>
                    <a:pt x="429717" y="457771"/>
                  </a:lnTo>
                  <a:lnTo>
                    <a:pt x="451142" y="483158"/>
                  </a:lnTo>
                  <a:lnTo>
                    <a:pt x="458089" y="516801"/>
                  </a:lnTo>
                  <a:lnTo>
                    <a:pt x="458089" y="22110"/>
                  </a:lnTo>
                  <a:lnTo>
                    <a:pt x="447205" y="16979"/>
                  </a:lnTo>
                  <a:lnTo>
                    <a:pt x="417664" y="9728"/>
                  </a:lnTo>
                  <a:lnTo>
                    <a:pt x="417664" y="219671"/>
                  </a:lnTo>
                  <a:lnTo>
                    <a:pt x="417664" y="221780"/>
                  </a:lnTo>
                  <a:lnTo>
                    <a:pt x="409600" y="257327"/>
                  </a:lnTo>
                  <a:lnTo>
                    <a:pt x="386575" y="281736"/>
                  </a:lnTo>
                  <a:lnTo>
                    <a:pt x="350329" y="295808"/>
                  </a:lnTo>
                  <a:lnTo>
                    <a:pt x="302628" y="300316"/>
                  </a:lnTo>
                  <a:lnTo>
                    <a:pt x="155473" y="300316"/>
                  </a:lnTo>
                  <a:lnTo>
                    <a:pt x="155473" y="143256"/>
                  </a:lnTo>
                  <a:lnTo>
                    <a:pt x="312991" y="143256"/>
                  </a:lnTo>
                  <a:lnTo>
                    <a:pt x="357759" y="148336"/>
                  </a:lnTo>
                  <a:lnTo>
                    <a:pt x="390588" y="163156"/>
                  </a:lnTo>
                  <a:lnTo>
                    <a:pt x="410781" y="187134"/>
                  </a:lnTo>
                  <a:lnTo>
                    <a:pt x="417664" y="219671"/>
                  </a:lnTo>
                  <a:lnTo>
                    <a:pt x="417664" y="9728"/>
                  </a:lnTo>
                  <a:lnTo>
                    <a:pt x="395605" y="4305"/>
                  </a:lnTo>
                  <a:lnTo>
                    <a:pt x="336829" y="0"/>
                  </a:lnTo>
                  <a:lnTo>
                    <a:pt x="0" y="0"/>
                  </a:lnTo>
                  <a:lnTo>
                    <a:pt x="0" y="742835"/>
                  </a:lnTo>
                  <a:lnTo>
                    <a:pt x="345122" y="742835"/>
                  </a:lnTo>
                  <a:lnTo>
                    <a:pt x="403796" y="739648"/>
                  </a:lnTo>
                  <a:lnTo>
                    <a:pt x="456628" y="730097"/>
                  </a:lnTo>
                  <a:lnTo>
                    <a:pt x="502996" y="714184"/>
                  </a:lnTo>
                  <a:lnTo>
                    <a:pt x="542290" y="691896"/>
                  </a:lnTo>
                  <a:lnTo>
                    <a:pt x="573913" y="663244"/>
                  </a:lnTo>
                  <a:lnTo>
                    <a:pt x="597242" y="628218"/>
                  </a:lnTo>
                  <a:lnTo>
                    <a:pt x="611695" y="586828"/>
                  </a:lnTo>
                  <a:lnTo>
                    <a:pt x="616648" y="539076"/>
                  </a:lnTo>
                  <a:lnTo>
                    <a:pt x="616648" y="536956"/>
                  </a:lnTo>
                  <a:close/>
                </a:path>
                <a:path w="1950720" h="742950">
                  <a:moveTo>
                    <a:pt x="1396047" y="0"/>
                  </a:moveTo>
                  <a:lnTo>
                    <a:pt x="706793" y="0"/>
                  </a:lnTo>
                  <a:lnTo>
                    <a:pt x="706793" y="742835"/>
                  </a:lnTo>
                  <a:lnTo>
                    <a:pt x="1259179" y="742835"/>
                  </a:lnTo>
                  <a:lnTo>
                    <a:pt x="1259179" y="597446"/>
                  </a:lnTo>
                  <a:lnTo>
                    <a:pt x="865352" y="597446"/>
                  </a:lnTo>
                  <a:lnTo>
                    <a:pt x="865352" y="441452"/>
                  </a:lnTo>
                  <a:lnTo>
                    <a:pt x="1207363" y="441452"/>
                  </a:lnTo>
                  <a:lnTo>
                    <a:pt x="1207363" y="296075"/>
                  </a:lnTo>
                  <a:lnTo>
                    <a:pt x="865352" y="296075"/>
                  </a:lnTo>
                  <a:lnTo>
                    <a:pt x="865352" y="145389"/>
                  </a:lnTo>
                  <a:lnTo>
                    <a:pt x="1253998" y="145389"/>
                  </a:lnTo>
                  <a:lnTo>
                    <a:pt x="1396047" y="0"/>
                  </a:lnTo>
                  <a:close/>
                </a:path>
                <a:path w="1950720" h="742950">
                  <a:moveTo>
                    <a:pt x="1950440" y="0"/>
                  </a:moveTo>
                  <a:lnTo>
                    <a:pt x="1499743" y="0"/>
                  </a:lnTo>
                  <a:lnTo>
                    <a:pt x="1349336" y="150685"/>
                  </a:lnTo>
                  <a:lnTo>
                    <a:pt x="1570088" y="150685"/>
                  </a:lnTo>
                  <a:lnTo>
                    <a:pt x="1570088" y="742823"/>
                  </a:lnTo>
                  <a:lnTo>
                    <a:pt x="1729676" y="742823"/>
                  </a:lnTo>
                  <a:lnTo>
                    <a:pt x="1729676" y="150685"/>
                  </a:lnTo>
                  <a:lnTo>
                    <a:pt x="1950440" y="150685"/>
                  </a:lnTo>
                  <a:lnTo>
                    <a:pt x="19504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847308" y="5145028"/>
              <a:ext cx="2823210" cy="0"/>
            </a:xfrm>
            <a:custGeom>
              <a:avLst/>
              <a:gdLst/>
              <a:ahLst/>
              <a:cxnLst/>
              <a:rect l="l" t="t" r="r" b="b"/>
              <a:pathLst>
                <a:path w="2823209">
                  <a:moveTo>
                    <a:pt x="0" y="0"/>
                  </a:moveTo>
                  <a:lnTo>
                    <a:pt x="2823170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884006" y="6444634"/>
              <a:ext cx="2797175" cy="5715"/>
            </a:xfrm>
            <a:custGeom>
              <a:avLst/>
              <a:gdLst/>
              <a:ahLst/>
              <a:cxnLst/>
              <a:rect l="l" t="t" r="r" b="b"/>
              <a:pathLst>
                <a:path w="2797175" h="5714">
                  <a:moveTo>
                    <a:pt x="0" y="0"/>
                  </a:moveTo>
                  <a:lnTo>
                    <a:pt x="2796941" y="0"/>
                  </a:lnTo>
                </a:path>
                <a:path w="2797175" h="5714">
                  <a:moveTo>
                    <a:pt x="0" y="5235"/>
                  </a:moveTo>
                  <a:lnTo>
                    <a:pt x="2796941" y="5235"/>
                  </a:lnTo>
                </a:path>
              </a:pathLst>
            </a:custGeom>
            <a:ln w="8034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046014" y="4736343"/>
              <a:ext cx="485140" cy="2120900"/>
            </a:xfrm>
            <a:custGeom>
              <a:avLst/>
              <a:gdLst/>
              <a:ahLst/>
              <a:cxnLst/>
              <a:rect l="l" t="t" r="r" b="b"/>
              <a:pathLst>
                <a:path w="485140" h="2120900">
                  <a:moveTo>
                    <a:pt x="485114" y="1716938"/>
                  </a:moveTo>
                  <a:lnTo>
                    <a:pt x="404368" y="1716938"/>
                  </a:lnTo>
                  <a:lnTo>
                    <a:pt x="404368" y="1814182"/>
                  </a:lnTo>
                  <a:lnTo>
                    <a:pt x="404266" y="1900986"/>
                  </a:lnTo>
                  <a:lnTo>
                    <a:pt x="403440" y="1942553"/>
                  </a:lnTo>
                  <a:lnTo>
                    <a:pt x="392023" y="1982889"/>
                  </a:lnTo>
                  <a:lnTo>
                    <a:pt x="349123" y="2002129"/>
                  </a:lnTo>
                  <a:lnTo>
                    <a:pt x="337934" y="2001240"/>
                  </a:lnTo>
                  <a:lnTo>
                    <a:pt x="304736" y="1980018"/>
                  </a:lnTo>
                  <a:lnTo>
                    <a:pt x="293128" y="1938972"/>
                  </a:lnTo>
                  <a:lnTo>
                    <a:pt x="292201" y="1814182"/>
                  </a:lnTo>
                  <a:lnTo>
                    <a:pt x="404368" y="1814182"/>
                  </a:lnTo>
                  <a:lnTo>
                    <a:pt x="404368" y="1716938"/>
                  </a:lnTo>
                  <a:lnTo>
                    <a:pt x="211455" y="1716938"/>
                  </a:lnTo>
                  <a:lnTo>
                    <a:pt x="211455" y="1814182"/>
                  </a:lnTo>
                  <a:lnTo>
                    <a:pt x="211340" y="1900986"/>
                  </a:lnTo>
                  <a:lnTo>
                    <a:pt x="209715" y="1947456"/>
                  </a:lnTo>
                  <a:lnTo>
                    <a:pt x="200507" y="1988312"/>
                  </a:lnTo>
                  <a:lnTo>
                    <a:pt x="165455" y="2017229"/>
                  </a:lnTo>
                  <a:lnTo>
                    <a:pt x="145275" y="2019871"/>
                  </a:lnTo>
                  <a:lnTo>
                    <a:pt x="133007" y="2019020"/>
                  </a:lnTo>
                  <a:lnTo>
                    <a:pt x="97091" y="1998903"/>
                  </a:lnTo>
                  <a:lnTo>
                    <a:pt x="83400" y="1961451"/>
                  </a:lnTo>
                  <a:lnTo>
                    <a:pt x="81775" y="1909457"/>
                  </a:lnTo>
                  <a:lnTo>
                    <a:pt x="81737" y="1814182"/>
                  </a:lnTo>
                  <a:lnTo>
                    <a:pt x="211455" y="1814182"/>
                  </a:lnTo>
                  <a:lnTo>
                    <a:pt x="211455" y="1716938"/>
                  </a:lnTo>
                  <a:lnTo>
                    <a:pt x="0" y="1716938"/>
                  </a:lnTo>
                  <a:lnTo>
                    <a:pt x="0" y="1880882"/>
                  </a:lnTo>
                  <a:lnTo>
                    <a:pt x="444" y="1922995"/>
                  </a:lnTo>
                  <a:lnTo>
                    <a:pt x="2082" y="1981250"/>
                  </a:lnTo>
                  <a:lnTo>
                    <a:pt x="11201" y="2033866"/>
                  </a:lnTo>
                  <a:lnTo>
                    <a:pt x="36436" y="2075916"/>
                  </a:lnTo>
                  <a:lnTo>
                    <a:pt x="76276" y="2105126"/>
                  </a:lnTo>
                  <a:lnTo>
                    <a:pt x="124193" y="2119439"/>
                  </a:lnTo>
                  <a:lnTo>
                    <a:pt x="140627" y="2120404"/>
                  </a:lnTo>
                  <a:lnTo>
                    <a:pt x="160959" y="2118918"/>
                  </a:lnTo>
                  <a:lnTo>
                    <a:pt x="197523" y="2107095"/>
                  </a:lnTo>
                  <a:lnTo>
                    <a:pt x="228180" y="2083638"/>
                  </a:lnTo>
                  <a:lnTo>
                    <a:pt x="250190" y="2049805"/>
                  </a:lnTo>
                  <a:lnTo>
                    <a:pt x="257784" y="2029066"/>
                  </a:lnTo>
                  <a:lnTo>
                    <a:pt x="265785" y="2043861"/>
                  </a:lnTo>
                  <a:lnTo>
                    <a:pt x="300469" y="2078520"/>
                  </a:lnTo>
                  <a:lnTo>
                    <a:pt x="346316" y="2095601"/>
                  </a:lnTo>
                  <a:lnTo>
                    <a:pt x="363016" y="2096744"/>
                  </a:lnTo>
                  <a:lnTo>
                    <a:pt x="378345" y="2095817"/>
                  </a:lnTo>
                  <a:lnTo>
                    <a:pt x="419760" y="2081961"/>
                  </a:lnTo>
                  <a:lnTo>
                    <a:pt x="452056" y="2055622"/>
                  </a:lnTo>
                  <a:lnTo>
                    <a:pt x="469328" y="2029066"/>
                  </a:lnTo>
                  <a:lnTo>
                    <a:pt x="472909" y="2021344"/>
                  </a:lnTo>
                  <a:lnTo>
                    <a:pt x="473405" y="2019871"/>
                  </a:lnTo>
                  <a:lnTo>
                    <a:pt x="477266" y="2008403"/>
                  </a:lnTo>
                  <a:lnTo>
                    <a:pt x="478663" y="2002129"/>
                  </a:lnTo>
                  <a:lnTo>
                    <a:pt x="483908" y="1959368"/>
                  </a:lnTo>
                  <a:lnTo>
                    <a:pt x="485114" y="1909457"/>
                  </a:lnTo>
                  <a:lnTo>
                    <a:pt x="485114" y="1814182"/>
                  </a:lnTo>
                  <a:lnTo>
                    <a:pt x="485114" y="1716938"/>
                  </a:lnTo>
                  <a:close/>
                </a:path>
                <a:path w="485140" h="2120900">
                  <a:moveTo>
                    <a:pt x="485114" y="239509"/>
                  </a:moveTo>
                  <a:lnTo>
                    <a:pt x="484657" y="197396"/>
                  </a:lnTo>
                  <a:lnTo>
                    <a:pt x="483006" y="138671"/>
                  </a:lnTo>
                  <a:lnTo>
                    <a:pt x="477888" y="100533"/>
                  </a:lnTo>
                  <a:lnTo>
                    <a:pt x="475272" y="91338"/>
                  </a:lnTo>
                  <a:lnTo>
                    <a:pt x="473913" y="86525"/>
                  </a:lnTo>
                  <a:lnTo>
                    <a:pt x="448678" y="44475"/>
                  </a:lnTo>
                  <a:lnTo>
                    <a:pt x="408838" y="15265"/>
                  </a:lnTo>
                  <a:lnTo>
                    <a:pt x="403377" y="12954"/>
                  </a:lnTo>
                  <a:lnTo>
                    <a:pt x="403377" y="306209"/>
                  </a:lnTo>
                  <a:lnTo>
                    <a:pt x="273659" y="306209"/>
                  </a:lnTo>
                  <a:lnTo>
                    <a:pt x="273773" y="219405"/>
                  </a:lnTo>
                  <a:lnTo>
                    <a:pt x="275399" y="172935"/>
                  </a:lnTo>
                  <a:lnTo>
                    <a:pt x="284607" y="132080"/>
                  </a:lnTo>
                  <a:lnTo>
                    <a:pt x="294500" y="118262"/>
                  </a:lnTo>
                  <a:lnTo>
                    <a:pt x="295681" y="116890"/>
                  </a:lnTo>
                  <a:lnTo>
                    <a:pt x="339839" y="100533"/>
                  </a:lnTo>
                  <a:lnTo>
                    <a:pt x="352094" y="101384"/>
                  </a:lnTo>
                  <a:lnTo>
                    <a:pt x="388023" y="121488"/>
                  </a:lnTo>
                  <a:lnTo>
                    <a:pt x="401701" y="158953"/>
                  </a:lnTo>
                  <a:lnTo>
                    <a:pt x="403339" y="210934"/>
                  </a:lnTo>
                  <a:lnTo>
                    <a:pt x="403377" y="306209"/>
                  </a:lnTo>
                  <a:lnTo>
                    <a:pt x="403377" y="12954"/>
                  </a:lnTo>
                  <a:lnTo>
                    <a:pt x="393090" y="8585"/>
                  </a:lnTo>
                  <a:lnTo>
                    <a:pt x="377113" y="3810"/>
                  </a:lnTo>
                  <a:lnTo>
                    <a:pt x="360908" y="952"/>
                  </a:lnTo>
                  <a:lnTo>
                    <a:pt x="344474" y="0"/>
                  </a:lnTo>
                  <a:lnTo>
                    <a:pt x="324142" y="1473"/>
                  </a:lnTo>
                  <a:lnTo>
                    <a:pt x="287578" y="13296"/>
                  </a:lnTo>
                  <a:lnTo>
                    <a:pt x="256933" y="36753"/>
                  </a:lnTo>
                  <a:lnTo>
                    <a:pt x="234924" y="70599"/>
                  </a:lnTo>
                  <a:lnTo>
                    <a:pt x="227330" y="91338"/>
                  </a:lnTo>
                  <a:lnTo>
                    <a:pt x="219329" y="76542"/>
                  </a:lnTo>
                  <a:lnTo>
                    <a:pt x="209537" y="63360"/>
                  </a:lnTo>
                  <a:lnTo>
                    <a:pt x="197980" y="51816"/>
                  </a:lnTo>
                  <a:lnTo>
                    <a:pt x="192913" y="48044"/>
                  </a:lnTo>
                  <a:lnTo>
                    <a:pt x="192913" y="306209"/>
                  </a:lnTo>
                  <a:lnTo>
                    <a:pt x="80733" y="306209"/>
                  </a:lnTo>
                  <a:lnTo>
                    <a:pt x="80835" y="219405"/>
                  </a:lnTo>
                  <a:lnTo>
                    <a:pt x="81673" y="177850"/>
                  </a:lnTo>
                  <a:lnTo>
                    <a:pt x="93091" y="137502"/>
                  </a:lnTo>
                  <a:lnTo>
                    <a:pt x="135991" y="118262"/>
                  </a:lnTo>
                  <a:lnTo>
                    <a:pt x="147167" y="119164"/>
                  </a:lnTo>
                  <a:lnTo>
                    <a:pt x="180365" y="140385"/>
                  </a:lnTo>
                  <a:lnTo>
                    <a:pt x="191985" y="181419"/>
                  </a:lnTo>
                  <a:lnTo>
                    <a:pt x="192913" y="306209"/>
                  </a:lnTo>
                  <a:lnTo>
                    <a:pt x="192913" y="48044"/>
                  </a:lnTo>
                  <a:lnTo>
                    <a:pt x="154774" y="28206"/>
                  </a:lnTo>
                  <a:lnTo>
                    <a:pt x="122097" y="23647"/>
                  </a:lnTo>
                  <a:lnTo>
                    <a:pt x="106768" y="24574"/>
                  </a:lnTo>
                  <a:lnTo>
                    <a:pt x="65341" y="38430"/>
                  </a:lnTo>
                  <a:lnTo>
                    <a:pt x="33058" y="64770"/>
                  </a:lnTo>
                  <a:lnTo>
                    <a:pt x="12192" y="99060"/>
                  </a:lnTo>
                  <a:lnTo>
                    <a:pt x="2692" y="141528"/>
                  </a:lnTo>
                  <a:lnTo>
                    <a:pt x="292" y="184162"/>
                  </a:lnTo>
                  <a:lnTo>
                    <a:pt x="0" y="210934"/>
                  </a:lnTo>
                  <a:lnTo>
                    <a:pt x="0" y="403466"/>
                  </a:lnTo>
                  <a:lnTo>
                    <a:pt x="485114" y="403466"/>
                  </a:lnTo>
                  <a:lnTo>
                    <a:pt x="485114" y="306209"/>
                  </a:lnTo>
                  <a:lnTo>
                    <a:pt x="485114" y="239509"/>
                  </a:lnTo>
                  <a:close/>
                </a:path>
              </a:pathLst>
            </a:custGeom>
            <a:solidFill>
              <a:srgbClr val="00000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434237" y="4741572"/>
              <a:ext cx="3656965" cy="2110105"/>
            </a:xfrm>
            <a:custGeom>
              <a:avLst/>
              <a:gdLst/>
              <a:ahLst/>
              <a:cxnLst/>
              <a:rect l="l" t="t" r="r" b="b"/>
              <a:pathLst>
                <a:path w="3656965" h="2110104">
                  <a:moveTo>
                    <a:pt x="0" y="2109935"/>
                  </a:moveTo>
                  <a:lnTo>
                    <a:pt x="3656736" y="2109935"/>
                  </a:lnTo>
                  <a:lnTo>
                    <a:pt x="3656736" y="0"/>
                  </a:lnTo>
                  <a:lnTo>
                    <a:pt x="0" y="0"/>
                  </a:lnTo>
                  <a:lnTo>
                    <a:pt x="0" y="2109935"/>
                  </a:lnTo>
                  <a:close/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268966" y="5852952"/>
              <a:ext cx="1407160" cy="596265"/>
            </a:xfrm>
            <a:custGeom>
              <a:avLst/>
              <a:gdLst/>
              <a:ahLst/>
              <a:cxnLst/>
              <a:rect l="l" t="t" r="r" b="b"/>
              <a:pathLst>
                <a:path w="1407159" h="596264">
                  <a:moveTo>
                    <a:pt x="1406752" y="0"/>
                  </a:moveTo>
                  <a:lnTo>
                    <a:pt x="0" y="0"/>
                  </a:lnTo>
                  <a:lnTo>
                    <a:pt x="0" y="595699"/>
                  </a:lnTo>
                  <a:lnTo>
                    <a:pt x="1406752" y="595699"/>
                  </a:lnTo>
                  <a:lnTo>
                    <a:pt x="1406752" y="0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842066" y="5180894"/>
              <a:ext cx="2834005" cy="1193800"/>
            </a:xfrm>
            <a:custGeom>
              <a:avLst/>
              <a:gdLst/>
              <a:ahLst/>
              <a:cxnLst/>
              <a:rect l="l" t="t" r="r" b="b"/>
              <a:pathLst>
                <a:path w="2834005" h="1193800">
                  <a:moveTo>
                    <a:pt x="240538" y="517918"/>
                  </a:moveTo>
                  <a:lnTo>
                    <a:pt x="199605" y="516369"/>
                  </a:lnTo>
                  <a:lnTo>
                    <a:pt x="172008" y="482041"/>
                  </a:lnTo>
                  <a:lnTo>
                    <a:pt x="172364" y="262432"/>
                  </a:lnTo>
                  <a:lnTo>
                    <a:pt x="236677" y="262534"/>
                  </a:lnTo>
                  <a:lnTo>
                    <a:pt x="236804" y="179882"/>
                  </a:lnTo>
                  <a:lnTo>
                    <a:pt x="172504" y="179781"/>
                  </a:lnTo>
                  <a:lnTo>
                    <a:pt x="172783" y="2565"/>
                  </a:lnTo>
                  <a:lnTo>
                    <a:pt x="53594" y="2374"/>
                  </a:lnTo>
                  <a:lnTo>
                    <a:pt x="53301" y="179590"/>
                  </a:lnTo>
                  <a:lnTo>
                    <a:pt x="139" y="179501"/>
                  </a:lnTo>
                  <a:lnTo>
                    <a:pt x="0" y="262166"/>
                  </a:lnTo>
                  <a:lnTo>
                    <a:pt x="53174" y="262242"/>
                  </a:lnTo>
                  <a:lnTo>
                    <a:pt x="52819" y="482117"/>
                  </a:lnTo>
                  <a:lnTo>
                    <a:pt x="53860" y="516140"/>
                  </a:lnTo>
                  <a:lnTo>
                    <a:pt x="62560" y="563956"/>
                  </a:lnTo>
                  <a:lnTo>
                    <a:pt x="102692" y="593432"/>
                  </a:lnTo>
                  <a:lnTo>
                    <a:pt x="164947" y="598754"/>
                  </a:lnTo>
                  <a:lnTo>
                    <a:pt x="240411" y="598868"/>
                  </a:lnTo>
                  <a:lnTo>
                    <a:pt x="240538" y="517918"/>
                  </a:lnTo>
                  <a:close/>
                </a:path>
                <a:path w="2834005" h="1193800">
                  <a:moveTo>
                    <a:pt x="555675" y="266382"/>
                  </a:moveTo>
                  <a:lnTo>
                    <a:pt x="546315" y="218046"/>
                  </a:lnTo>
                  <a:lnTo>
                    <a:pt x="518058" y="185420"/>
                  </a:lnTo>
                  <a:lnTo>
                    <a:pt x="478434" y="169379"/>
                  </a:lnTo>
                  <a:lnTo>
                    <a:pt x="422922" y="163969"/>
                  </a:lnTo>
                  <a:lnTo>
                    <a:pt x="392963" y="165150"/>
                  </a:lnTo>
                  <a:lnTo>
                    <a:pt x="343649" y="174866"/>
                  </a:lnTo>
                  <a:lnTo>
                    <a:pt x="305130" y="197535"/>
                  </a:lnTo>
                  <a:lnTo>
                    <a:pt x="283184" y="236689"/>
                  </a:lnTo>
                  <a:lnTo>
                    <a:pt x="280339" y="306743"/>
                  </a:lnTo>
                  <a:lnTo>
                    <a:pt x="396113" y="306933"/>
                  </a:lnTo>
                  <a:lnTo>
                    <a:pt x="396201" y="254762"/>
                  </a:lnTo>
                  <a:lnTo>
                    <a:pt x="398145" y="248831"/>
                  </a:lnTo>
                  <a:lnTo>
                    <a:pt x="402069" y="244881"/>
                  </a:lnTo>
                  <a:lnTo>
                    <a:pt x="405993" y="240893"/>
                  </a:lnTo>
                  <a:lnTo>
                    <a:pt x="410781" y="238899"/>
                  </a:lnTo>
                  <a:lnTo>
                    <a:pt x="423075" y="238925"/>
                  </a:lnTo>
                  <a:lnTo>
                    <a:pt x="428117" y="240919"/>
                  </a:lnTo>
                  <a:lnTo>
                    <a:pt x="434809" y="248894"/>
                  </a:lnTo>
                  <a:lnTo>
                    <a:pt x="436460" y="254762"/>
                  </a:lnTo>
                  <a:lnTo>
                    <a:pt x="436397" y="303530"/>
                  </a:lnTo>
                  <a:lnTo>
                    <a:pt x="436194" y="304304"/>
                  </a:lnTo>
                  <a:lnTo>
                    <a:pt x="436194" y="425488"/>
                  </a:lnTo>
                  <a:lnTo>
                    <a:pt x="436079" y="506018"/>
                  </a:lnTo>
                  <a:lnTo>
                    <a:pt x="434213" y="511543"/>
                  </a:lnTo>
                  <a:lnTo>
                    <a:pt x="426770" y="518947"/>
                  </a:lnTo>
                  <a:lnTo>
                    <a:pt x="422059" y="520750"/>
                  </a:lnTo>
                  <a:lnTo>
                    <a:pt x="409473" y="520738"/>
                  </a:lnTo>
                  <a:lnTo>
                    <a:pt x="404177" y="518909"/>
                  </a:lnTo>
                  <a:lnTo>
                    <a:pt x="396760" y="511492"/>
                  </a:lnTo>
                  <a:lnTo>
                    <a:pt x="394957" y="506018"/>
                  </a:lnTo>
                  <a:lnTo>
                    <a:pt x="395020" y="452970"/>
                  </a:lnTo>
                  <a:lnTo>
                    <a:pt x="425157" y="428599"/>
                  </a:lnTo>
                  <a:lnTo>
                    <a:pt x="436194" y="425488"/>
                  </a:lnTo>
                  <a:lnTo>
                    <a:pt x="436194" y="304304"/>
                  </a:lnTo>
                  <a:lnTo>
                    <a:pt x="431368" y="322478"/>
                  </a:lnTo>
                  <a:lnTo>
                    <a:pt x="416318" y="337070"/>
                  </a:lnTo>
                  <a:lnTo>
                    <a:pt x="391248" y="350875"/>
                  </a:lnTo>
                  <a:lnTo>
                    <a:pt x="356133" y="367436"/>
                  </a:lnTo>
                  <a:lnTo>
                    <a:pt x="321017" y="388556"/>
                  </a:lnTo>
                  <a:lnTo>
                    <a:pt x="295922" y="413105"/>
                  </a:lnTo>
                  <a:lnTo>
                    <a:pt x="280847" y="440131"/>
                  </a:lnTo>
                  <a:lnTo>
                    <a:pt x="275780" y="468668"/>
                  </a:lnTo>
                  <a:lnTo>
                    <a:pt x="275691" y="529894"/>
                  </a:lnTo>
                  <a:lnTo>
                    <a:pt x="277050" y="547852"/>
                  </a:lnTo>
                  <a:lnTo>
                    <a:pt x="297903" y="587019"/>
                  </a:lnTo>
                  <a:lnTo>
                    <a:pt x="348665" y="604672"/>
                  </a:lnTo>
                  <a:lnTo>
                    <a:pt x="373316" y="605878"/>
                  </a:lnTo>
                  <a:lnTo>
                    <a:pt x="388683" y="605612"/>
                  </a:lnTo>
                  <a:lnTo>
                    <a:pt x="431723" y="598233"/>
                  </a:lnTo>
                  <a:lnTo>
                    <a:pt x="449694" y="580466"/>
                  </a:lnTo>
                  <a:lnTo>
                    <a:pt x="449668" y="599198"/>
                  </a:lnTo>
                  <a:lnTo>
                    <a:pt x="555142" y="599376"/>
                  </a:lnTo>
                  <a:lnTo>
                    <a:pt x="555167" y="580466"/>
                  </a:lnTo>
                  <a:lnTo>
                    <a:pt x="555269" y="520750"/>
                  </a:lnTo>
                  <a:lnTo>
                    <a:pt x="555421" y="425488"/>
                  </a:lnTo>
                  <a:lnTo>
                    <a:pt x="555675" y="266382"/>
                  </a:lnTo>
                  <a:close/>
                </a:path>
                <a:path w="2834005" h="1193800">
                  <a:moveTo>
                    <a:pt x="737044" y="3365"/>
                  </a:moveTo>
                  <a:lnTo>
                    <a:pt x="617855" y="3175"/>
                  </a:lnTo>
                  <a:lnTo>
                    <a:pt x="616889" y="599465"/>
                  </a:lnTo>
                  <a:lnTo>
                    <a:pt x="736066" y="599655"/>
                  </a:lnTo>
                  <a:lnTo>
                    <a:pt x="737044" y="3365"/>
                  </a:lnTo>
                  <a:close/>
                </a:path>
                <a:path w="2834005" h="1193800">
                  <a:moveTo>
                    <a:pt x="1136561" y="600303"/>
                  </a:moveTo>
                  <a:lnTo>
                    <a:pt x="1027163" y="387807"/>
                  </a:lnTo>
                  <a:lnTo>
                    <a:pt x="1123543" y="181305"/>
                  </a:lnTo>
                  <a:lnTo>
                    <a:pt x="993190" y="181089"/>
                  </a:lnTo>
                  <a:lnTo>
                    <a:pt x="923467" y="336016"/>
                  </a:lnTo>
                  <a:lnTo>
                    <a:pt x="924013" y="3670"/>
                  </a:lnTo>
                  <a:lnTo>
                    <a:pt x="804837" y="3467"/>
                  </a:lnTo>
                  <a:lnTo>
                    <a:pt x="803871" y="599770"/>
                  </a:lnTo>
                  <a:lnTo>
                    <a:pt x="923036" y="599960"/>
                  </a:lnTo>
                  <a:lnTo>
                    <a:pt x="923290" y="445795"/>
                  </a:lnTo>
                  <a:lnTo>
                    <a:pt x="996797" y="600075"/>
                  </a:lnTo>
                  <a:lnTo>
                    <a:pt x="1136561" y="600303"/>
                  </a:lnTo>
                  <a:close/>
                </a:path>
                <a:path w="2834005" h="1193800">
                  <a:moveTo>
                    <a:pt x="1455826" y="412534"/>
                  </a:moveTo>
                  <a:lnTo>
                    <a:pt x="1441831" y="356946"/>
                  </a:lnTo>
                  <a:lnTo>
                    <a:pt x="1411554" y="315798"/>
                  </a:lnTo>
                  <a:lnTo>
                    <a:pt x="1377594" y="279539"/>
                  </a:lnTo>
                  <a:lnTo>
                    <a:pt x="1309636" y="210426"/>
                  </a:lnTo>
                  <a:lnTo>
                    <a:pt x="1298333" y="196570"/>
                  </a:lnTo>
                  <a:lnTo>
                    <a:pt x="1290281" y="182524"/>
                  </a:lnTo>
                  <a:lnTo>
                    <a:pt x="1285455" y="168262"/>
                  </a:lnTo>
                  <a:lnTo>
                    <a:pt x="1283868" y="153771"/>
                  </a:lnTo>
                  <a:lnTo>
                    <a:pt x="1283957" y="91770"/>
                  </a:lnTo>
                  <a:lnTo>
                    <a:pt x="1285748" y="87198"/>
                  </a:lnTo>
                  <a:lnTo>
                    <a:pt x="1292910" y="81483"/>
                  </a:lnTo>
                  <a:lnTo>
                    <a:pt x="1298257" y="80073"/>
                  </a:lnTo>
                  <a:lnTo>
                    <a:pt x="1311376" y="80086"/>
                  </a:lnTo>
                  <a:lnTo>
                    <a:pt x="1316304" y="81673"/>
                  </a:lnTo>
                  <a:lnTo>
                    <a:pt x="1324025" y="87972"/>
                  </a:lnTo>
                  <a:lnTo>
                    <a:pt x="1325968" y="92443"/>
                  </a:lnTo>
                  <a:lnTo>
                    <a:pt x="1325816" y="183121"/>
                  </a:lnTo>
                  <a:lnTo>
                    <a:pt x="1445018" y="183311"/>
                  </a:lnTo>
                  <a:lnTo>
                    <a:pt x="1445145" y="105892"/>
                  </a:lnTo>
                  <a:lnTo>
                    <a:pt x="1437716" y="63919"/>
                  </a:lnTo>
                  <a:lnTo>
                    <a:pt x="1415262" y="31699"/>
                  </a:lnTo>
                  <a:lnTo>
                    <a:pt x="1371130" y="7988"/>
                  </a:lnTo>
                  <a:lnTo>
                    <a:pt x="1308976" y="0"/>
                  </a:lnTo>
                  <a:lnTo>
                    <a:pt x="1270596" y="1917"/>
                  </a:lnTo>
                  <a:lnTo>
                    <a:pt x="1210538" y="17589"/>
                  </a:lnTo>
                  <a:lnTo>
                    <a:pt x="1174584" y="46824"/>
                  </a:lnTo>
                  <a:lnTo>
                    <a:pt x="1158227" y="88950"/>
                  </a:lnTo>
                  <a:lnTo>
                    <a:pt x="1156030" y="182943"/>
                  </a:lnTo>
                  <a:lnTo>
                    <a:pt x="1157897" y="199859"/>
                  </a:lnTo>
                  <a:lnTo>
                    <a:pt x="1172933" y="235648"/>
                  </a:lnTo>
                  <a:lnTo>
                    <a:pt x="1224470" y="296113"/>
                  </a:lnTo>
                  <a:lnTo>
                    <a:pt x="1283093" y="358127"/>
                  </a:lnTo>
                  <a:lnTo>
                    <a:pt x="1314284" y="390486"/>
                  </a:lnTo>
                  <a:lnTo>
                    <a:pt x="1319174" y="398373"/>
                  </a:lnTo>
                  <a:lnTo>
                    <a:pt x="1322666" y="407568"/>
                  </a:lnTo>
                  <a:lnTo>
                    <a:pt x="1324749" y="418058"/>
                  </a:lnTo>
                  <a:lnTo>
                    <a:pt x="1325422" y="429806"/>
                  </a:lnTo>
                  <a:lnTo>
                    <a:pt x="1325295" y="507682"/>
                  </a:lnTo>
                  <a:lnTo>
                    <a:pt x="1323213" y="512826"/>
                  </a:lnTo>
                  <a:lnTo>
                    <a:pt x="1314945" y="519633"/>
                  </a:lnTo>
                  <a:lnTo>
                    <a:pt x="1308696" y="521347"/>
                  </a:lnTo>
                  <a:lnTo>
                    <a:pt x="1293317" y="521322"/>
                  </a:lnTo>
                  <a:lnTo>
                    <a:pt x="1287272" y="519455"/>
                  </a:lnTo>
                  <a:lnTo>
                    <a:pt x="1277213" y="512038"/>
                  </a:lnTo>
                  <a:lnTo>
                    <a:pt x="1274711" y="507022"/>
                  </a:lnTo>
                  <a:lnTo>
                    <a:pt x="1274914" y="388454"/>
                  </a:lnTo>
                  <a:lnTo>
                    <a:pt x="1155700" y="388251"/>
                  </a:lnTo>
                  <a:lnTo>
                    <a:pt x="1155522" y="498957"/>
                  </a:lnTo>
                  <a:lnTo>
                    <a:pt x="1162545" y="537298"/>
                  </a:lnTo>
                  <a:lnTo>
                    <a:pt x="1205280" y="585660"/>
                  </a:lnTo>
                  <a:lnTo>
                    <a:pt x="1264843" y="604926"/>
                  </a:lnTo>
                  <a:lnTo>
                    <a:pt x="1302842" y="607377"/>
                  </a:lnTo>
                  <a:lnTo>
                    <a:pt x="1342618" y="605421"/>
                  </a:lnTo>
                  <a:lnTo>
                    <a:pt x="1403527" y="589330"/>
                  </a:lnTo>
                  <a:lnTo>
                    <a:pt x="1438198" y="559257"/>
                  </a:lnTo>
                  <a:lnTo>
                    <a:pt x="1453730" y="515823"/>
                  </a:lnTo>
                  <a:lnTo>
                    <a:pt x="1455699" y="488353"/>
                  </a:lnTo>
                  <a:lnTo>
                    <a:pt x="1455826" y="412534"/>
                  </a:lnTo>
                  <a:close/>
                </a:path>
                <a:path w="2834005" h="1193800">
                  <a:moveTo>
                    <a:pt x="1811337" y="110693"/>
                  </a:moveTo>
                  <a:lnTo>
                    <a:pt x="1809051" y="89141"/>
                  </a:lnTo>
                  <a:lnTo>
                    <a:pt x="1807845" y="77685"/>
                  </a:lnTo>
                  <a:lnTo>
                    <a:pt x="1797278" y="51054"/>
                  </a:lnTo>
                  <a:lnTo>
                    <a:pt x="1754898" y="16916"/>
                  </a:lnTo>
                  <a:lnTo>
                    <a:pt x="1710537" y="7899"/>
                  </a:lnTo>
                  <a:lnTo>
                    <a:pt x="1683550" y="5994"/>
                  </a:lnTo>
                  <a:lnTo>
                    <a:pt x="1683550" y="121005"/>
                  </a:lnTo>
                  <a:lnTo>
                    <a:pt x="1683308" y="265264"/>
                  </a:lnTo>
                  <a:lnTo>
                    <a:pt x="1656092" y="296379"/>
                  </a:lnTo>
                  <a:lnTo>
                    <a:pt x="1637830" y="296989"/>
                  </a:lnTo>
                  <a:lnTo>
                    <a:pt x="1638173" y="89141"/>
                  </a:lnTo>
                  <a:lnTo>
                    <a:pt x="1679575" y="103162"/>
                  </a:lnTo>
                  <a:lnTo>
                    <a:pt x="1683550" y="121005"/>
                  </a:lnTo>
                  <a:lnTo>
                    <a:pt x="1683550" y="5994"/>
                  </a:lnTo>
                  <a:lnTo>
                    <a:pt x="1678216" y="5613"/>
                  </a:lnTo>
                  <a:lnTo>
                    <a:pt x="1639150" y="4800"/>
                  </a:lnTo>
                  <a:lnTo>
                    <a:pt x="1510538" y="4597"/>
                  </a:lnTo>
                  <a:lnTo>
                    <a:pt x="1509560" y="600900"/>
                  </a:lnTo>
                  <a:lnTo>
                    <a:pt x="1637334" y="601103"/>
                  </a:lnTo>
                  <a:lnTo>
                    <a:pt x="1637690" y="381317"/>
                  </a:lnTo>
                  <a:lnTo>
                    <a:pt x="1717636" y="373951"/>
                  </a:lnTo>
                  <a:lnTo>
                    <a:pt x="1768360" y="354812"/>
                  </a:lnTo>
                  <a:lnTo>
                    <a:pt x="1796453" y="328828"/>
                  </a:lnTo>
                  <a:lnTo>
                    <a:pt x="1811058" y="275958"/>
                  </a:lnTo>
                  <a:lnTo>
                    <a:pt x="1811337" y="110693"/>
                  </a:lnTo>
                  <a:close/>
                </a:path>
                <a:path w="2834005" h="1193800">
                  <a:moveTo>
                    <a:pt x="1910359" y="1068070"/>
                  </a:moveTo>
                  <a:lnTo>
                    <a:pt x="1904466" y="1027912"/>
                  </a:lnTo>
                  <a:lnTo>
                    <a:pt x="1892744" y="1006703"/>
                  </a:lnTo>
                  <a:lnTo>
                    <a:pt x="1887524" y="997254"/>
                  </a:lnTo>
                  <a:lnTo>
                    <a:pt x="1860715" y="974229"/>
                  </a:lnTo>
                  <a:lnTo>
                    <a:pt x="1825180" y="956970"/>
                  </a:lnTo>
                  <a:lnTo>
                    <a:pt x="1848243" y="941273"/>
                  </a:lnTo>
                  <a:lnTo>
                    <a:pt x="1864093" y="924026"/>
                  </a:lnTo>
                  <a:lnTo>
                    <a:pt x="1867281" y="920559"/>
                  </a:lnTo>
                  <a:lnTo>
                    <a:pt x="1880222" y="893660"/>
                  </a:lnTo>
                  <a:lnTo>
                    <a:pt x="1884997" y="859434"/>
                  </a:lnTo>
                  <a:lnTo>
                    <a:pt x="1884997" y="858139"/>
                  </a:lnTo>
                  <a:lnTo>
                    <a:pt x="1883054" y="835964"/>
                  </a:lnTo>
                  <a:lnTo>
                    <a:pt x="1880857" y="828433"/>
                  </a:lnTo>
                  <a:lnTo>
                    <a:pt x="1877199" y="815835"/>
                  </a:lnTo>
                  <a:lnTo>
                    <a:pt x="1867458" y="797648"/>
                  </a:lnTo>
                  <a:lnTo>
                    <a:pt x="1853793" y="781278"/>
                  </a:lnTo>
                  <a:lnTo>
                    <a:pt x="1831555" y="764120"/>
                  </a:lnTo>
                  <a:lnTo>
                    <a:pt x="1810880" y="754684"/>
                  </a:lnTo>
                  <a:lnTo>
                    <a:pt x="1810880" y="1055789"/>
                  </a:lnTo>
                  <a:lnTo>
                    <a:pt x="1810880" y="1057097"/>
                  </a:lnTo>
                  <a:lnTo>
                    <a:pt x="1806028" y="1078928"/>
                  </a:lnTo>
                  <a:lnTo>
                    <a:pt x="1792020" y="1094232"/>
                  </a:lnTo>
                  <a:lnTo>
                    <a:pt x="1769732" y="1103236"/>
                  </a:lnTo>
                  <a:lnTo>
                    <a:pt x="1740001" y="1106182"/>
                  </a:lnTo>
                  <a:lnTo>
                    <a:pt x="1621015" y="1106182"/>
                  </a:lnTo>
                  <a:lnTo>
                    <a:pt x="1621015" y="1006703"/>
                  </a:lnTo>
                  <a:lnTo>
                    <a:pt x="1736750" y="1006703"/>
                  </a:lnTo>
                  <a:lnTo>
                    <a:pt x="1770011" y="1010107"/>
                  </a:lnTo>
                  <a:lnTo>
                    <a:pt x="1793087" y="1019860"/>
                  </a:lnTo>
                  <a:lnTo>
                    <a:pt x="1806524" y="1035316"/>
                  </a:lnTo>
                  <a:lnTo>
                    <a:pt x="1810880" y="1055789"/>
                  </a:lnTo>
                  <a:lnTo>
                    <a:pt x="1810880" y="754684"/>
                  </a:lnTo>
                  <a:lnTo>
                    <a:pt x="1804060" y="751560"/>
                  </a:lnTo>
                  <a:lnTo>
                    <a:pt x="1785518" y="747153"/>
                  </a:lnTo>
                  <a:lnTo>
                    <a:pt x="1785518" y="874941"/>
                  </a:lnTo>
                  <a:lnTo>
                    <a:pt x="1785518" y="876223"/>
                  </a:lnTo>
                  <a:lnTo>
                    <a:pt x="1780463" y="897864"/>
                  </a:lnTo>
                  <a:lnTo>
                    <a:pt x="1766011" y="912723"/>
                  </a:lnTo>
                  <a:lnTo>
                    <a:pt x="1743278" y="921283"/>
                  </a:lnTo>
                  <a:lnTo>
                    <a:pt x="1713344" y="924026"/>
                  </a:lnTo>
                  <a:lnTo>
                    <a:pt x="1621015" y="924026"/>
                  </a:lnTo>
                  <a:lnTo>
                    <a:pt x="1621015" y="828433"/>
                  </a:lnTo>
                  <a:lnTo>
                    <a:pt x="1719846" y="828433"/>
                  </a:lnTo>
                  <a:lnTo>
                    <a:pt x="1747939" y="831519"/>
                  </a:lnTo>
                  <a:lnTo>
                    <a:pt x="1768538" y="840536"/>
                  </a:lnTo>
                  <a:lnTo>
                    <a:pt x="1781200" y="855129"/>
                  </a:lnTo>
                  <a:lnTo>
                    <a:pt x="1785518" y="874941"/>
                  </a:lnTo>
                  <a:lnTo>
                    <a:pt x="1785518" y="747153"/>
                  </a:lnTo>
                  <a:lnTo>
                    <a:pt x="1771688" y="743851"/>
                  </a:lnTo>
                  <a:lnTo>
                    <a:pt x="1734807" y="741222"/>
                  </a:lnTo>
                  <a:lnTo>
                    <a:pt x="1523479" y="741222"/>
                  </a:lnTo>
                  <a:lnTo>
                    <a:pt x="1523479" y="1193380"/>
                  </a:lnTo>
                  <a:lnTo>
                    <a:pt x="1740001" y="1193380"/>
                  </a:lnTo>
                  <a:lnTo>
                    <a:pt x="1797177" y="1188415"/>
                  </a:lnTo>
                  <a:lnTo>
                    <a:pt x="1844357" y="1173543"/>
                  </a:lnTo>
                  <a:lnTo>
                    <a:pt x="1879981" y="1148727"/>
                  </a:lnTo>
                  <a:lnTo>
                    <a:pt x="1902510" y="1114005"/>
                  </a:lnTo>
                  <a:lnTo>
                    <a:pt x="1903882" y="1106182"/>
                  </a:lnTo>
                  <a:lnTo>
                    <a:pt x="1910359" y="1069365"/>
                  </a:lnTo>
                  <a:lnTo>
                    <a:pt x="1910359" y="1068070"/>
                  </a:lnTo>
                  <a:close/>
                </a:path>
                <a:path w="2834005" h="1193800">
                  <a:moveTo>
                    <a:pt x="2158593" y="116370"/>
                  </a:moveTo>
                  <a:lnTo>
                    <a:pt x="2156333" y="90297"/>
                  </a:lnTo>
                  <a:lnTo>
                    <a:pt x="2153856" y="82042"/>
                  </a:lnTo>
                  <a:lnTo>
                    <a:pt x="2149462" y="67386"/>
                  </a:lnTo>
                  <a:lnTo>
                    <a:pt x="2121890" y="31127"/>
                  </a:lnTo>
                  <a:lnTo>
                    <a:pt x="2075395" y="8686"/>
                  </a:lnTo>
                  <a:lnTo>
                    <a:pt x="2030844" y="2286"/>
                  </a:lnTo>
                  <a:lnTo>
                    <a:pt x="2030844" y="93700"/>
                  </a:lnTo>
                  <a:lnTo>
                    <a:pt x="2030831" y="116738"/>
                  </a:lnTo>
                  <a:lnTo>
                    <a:pt x="2030196" y="513651"/>
                  </a:lnTo>
                  <a:lnTo>
                    <a:pt x="2028405" y="518071"/>
                  </a:lnTo>
                  <a:lnTo>
                    <a:pt x="2021293" y="524332"/>
                  </a:lnTo>
                  <a:lnTo>
                    <a:pt x="2015604" y="525868"/>
                  </a:lnTo>
                  <a:lnTo>
                    <a:pt x="2000173" y="525856"/>
                  </a:lnTo>
                  <a:lnTo>
                    <a:pt x="1994382" y="524281"/>
                  </a:lnTo>
                  <a:lnTo>
                    <a:pt x="1986661" y="518007"/>
                  </a:lnTo>
                  <a:lnTo>
                    <a:pt x="1984794" y="513651"/>
                  </a:lnTo>
                  <a:lnTo>
                    <a:pt x="1984781" y="500557"/>
                  </a:lnTo>
                  <a:lnTo>
                    <a:pt x="1985441" y="93700"/>
                  </a:lnTo>
                  <a:lnTo>
                    <a:pt x="1987359" y="89141"/>
                  </a:lnTo>
                  <a:lnTo>
                    <a:pt x="1991220" y="86321"/>
                  </a:lnTo>
                  <a:lnTo>
                    <a:pt x="1995093" y="83451"/>
                  </a:lnTo>
                  <a:lnTo>
                    <a:pt x="2000897" y="82042"/>
                  </a:lnTo>
                  <a:lnTo>
                    <a:pt x="2016328" y="82067"/>
                  </a:lnTo>
                  <a:lnTo>
                    <a:pt x="2022005" y="83502"/>
                  </a:lnTo>
                  <a:lnTo>
                    <a:pt x="2025535" y="86372"/>
                  </a:lnTo>
                  <a:lnTo>
                    <a:pt x="2029104" y="89217"/>
                  </a:lnTo>
                  <a:lnTo>
                    <a:pt x="2030844" y="93700"/>
                  </a:lnTo>
                  <a:lnTo>
                    <a:pt x="2030844" y="2286"/>
                  </a:lnTo>
                  <a:lnTo>
                    <a:pt x="2009609" y="1117"/>
                  </a:lnTo>
                  <a:lnTo>
                    <a:pt x="1971205" y="3048"/>
                  </a:lnTo>
                  <a:lnTo>
                    <a:pt x="1911642" y="18707"/>
                  </a:lnTo>
                  <a:lnTo>
                    <a:pt x="1876069" y="47942"/>
                  </a:lnTo>
                  <a:lnTo>
                    <a:pt x="1859711" y="90068"/>
                  </a:lnTo>
                  <a:lnTo>
                    <a:pt x="1857019" y="500913"/>
                  </a:lnTo>
                  <a:lnTo>
                    <a:pt x="1859534" y="525056"/>
                  </a:lnTo>
                  <a:lnTo>
                    <a:pt x="1880539" y="565810"/>
                  </a:lnTo>
                  <a:lnTo>
                    <a:pt x="1921433" y="593026"/>
                  </a:lnTo>
                  <a:lnTo>
                    <a:pt x="1975866" y="606755"/>
                  </a:lnTo>
                  <a:lnTo>
                    <a:pt x="2007768" y="608507"/>
                  </a:lnTo>
                  <a:lnTo>
                    <a:pt x="2039620" y="606793"/>
                  </a:lnTo>
                  <a:lnTo>
                    <a:pt x="2093874" y="592836"/>
                  </a:lnTo>
                  <a:lnTo>
                    <a:pt x="2134489" y="565048"/>
                  </a:lnTo>
                  <a:lnTo>
                    <a:pt x="2155037" y="525868"/>
                  </a:lnTo>
                  <a:lnTo>
                    <a:pt x="2157971" y="500557"/>
                  </a:lnTo>
                  <a:lnTo>
                    <a:pt x="2158593" y="116370"/>
                  </a:lnTo>
                  <a:close/>
                </a:path>
                <a:path w="2834005" h="1193800">
                  <a:moveTo>
                    <a:pt x="2399360" y="741222"/>
                  </a:moveTo>
                  <a:lnTo>
                    <a:pt x="1966912" y="741222"/>
                  </a:lnTo>
                  <a:lnTo>
                    <a:pt x="1966912" y="1193380"/>
                  </a:lnTo>
                  <a:lnTo>
                    <a:pt x="2313482" y="1193380"/>
                  </a:lnTo>
                  <a:lnTo>
                    <a:pt x="2313482" y="1104887"/>
                  </a:lnTo>
                  <a:lnTo>
                    <a:pt x="2066404" y="1104887"/>
                  </a:lnTo>
                  <a:lnTo>
                    <a:pt x="2066404" y="1009929"/>
                  </a:lnTo>
                  <a:lnTo>
                    <a:pt x="2280970" y="1009929"/>
                  </a:lnTo>
                  <a:lnTo>
                    <a:pt x="2280970" y="921435"/>
                  </a:lnTo>
                  <a:lnTo>
                    <a:pt x="2066404" y="921435"/>
                  </a:lnTo>
                  <a:lnTo>
                    <a:pt x="2066404" y="829716"/>
                  </a:lnTo>
                  <a:lnTo>
                    <a:pt x="2310244" y="829716"/>
                  </a:lnTo>
                  <a:lnTo>
                    <a:pt x="2399360" y="741222"/>
                  </a:lnTo>
                  <a:close/>
                </a:path>
                <a:path w="2834005" h="1193800">
                  <a:moveTo>
                    <a:pt x="2523083" y="111302"/>
                  </a:moveTo>
                  <a:lnTo>
                    <a:pt x="2514041" y="68516"/>
                  </a:lnTo>
                  <a:lnTo>
                    <a:pt x="2486749" y="34975"/>
                  </a:lnTo>
                  <a:lnTo>
                    <a:pt x="2443149" y="13309"/>
                  </a:lnTo>
                  <a:lnTo>
                    <a:pt x="2395321" y="6616"/>
                  </a:lnTo>
                  <a:lnTo>
                    <a:pt x="2395321" y="113169"/>
                  </a:lnTo>
                  <a:lnTo>
                    <a:pt x="2395156" y="210616"/>
                  </a:lnTo>
                  <a:lnTo>
                    <a:pt x="2370061" y="241300"/>
                  </a:lnTo>
                  <a:lnTo>
                    <a:pt x="2353056" y="241922"/>
                  </a:lnTo>
                  <a:lnTo>
                    <a:pt x="2353322" y="81749"/>
                  </a:lnTo>
                  <a:lnTo>
                    <a:pt x="2392540" y="95491"/>
                  </a:lnTo>
                  <a:lnTo>
                    <a:pt x="2395321" y="113169"/>
                  </a:lnTo>
                  <a:lnTo>
                    <a:pt x="2395321" y="6616"/>
                  </a:lnTo>
                  <a:lnTo>
                    <a:pt x="2385199" y="5994"/>
                  </a:lnTo>
                  <a:lnTo>
                    <a:pt x="2222258" y="5740"/>
                  </a:lnTo>
                  <a:lnTo>
                    <a:pt x="2221293" y="602030"/>
                  </a:lnTo>
                  <a:lnTo>
                    <a:pt x="2352471" y="602246"/>
                  </a:lnTo>
                  <a:lnTo>
                    <a:pt x="2352865" y="355879"/>
                  </a:lnTo>
                  <a:lnTo>
                    <a:pt x="2362187" y="356196"/>
                  </a:lnTo>
                  <a:lnTo>
                    <a:pt x="2394191" y="377507"/>
                  </a:lnTo>
                  <a:lnTo>
                    <a:pt x="2394864" y="387489"/>
                  </a:lnTo>
                  <a:lnTo>
                    <a:pt x="2394775" y="507276"/>
                  </a:lnTo>
                  <a:lnTo>
                    <a:pt x="2394610" y="602246"/>
                  </a:lnTo>
                  <a:lnTo>
                    <a:pt x="2414219" y="602272"/>
                  </a:lnTo>
                  <a:lnTo>
                    <a:pt x="2464016" y="602424"/>
                  </a:lnTo>
                  <a:lnTo>
                    <a:pt x="2522182" y="602437"/>
                  </a:lnTo>
                  <a:lnTo>
                    <a:pt x="2522347" y="497598"/>
                  </a:lnTo>
                  <a:lnTo>
                    <a:pt x="2522461" y="496468"/>
                  </a:lnTo>
                  <a:lnTo>
                    <a:pt x="2522639" y="380720"/>
                  </a:lnTo>
                  <a:lnTo>
                    <a:pt x="2521928" y="365798"/>
                  </a:lnTo>
                  <a:lnTo>
                    <a:pt x="2520264" y="355879"/>
                  </a:lnTo>
                  <a:lnTo>
                    <a:pt x="2519718" y="352564"/>
                  </a:lnTo>
                  <a:lnTo>
                    <a:pt x="2500680" y="318465"/>
                  </a:lnTo>
                  <a:lnTo>
                    <a:pt x="2449588" y="291033"/>
                  </a:lnTo>
                  <a:lnTo>
                    <a:pt x="2473312" y="281432"/>
                  </a:lnTo>
                  <a:lnTo>
                    <a:pt x="2490914" y="270332"/>
                  </a:lnTo>
                  <a:lnTo>
                    <a:pt x="2503817" y="257746"/>
                  </a:lnTo>
                  <a:lnTo>
                    <a:pt x="2513507" y="243662"/>
                  </a:lnTo>
                  <a:lnTo>
                    <a:pt x="2514308" y="241922"/>
                  </a:lnTo>
                  <a:lnTo>
                    <a:pt x="2517610" y="234772"/>
                  </a:lnTo>
                  <a:lnTo>
                    <a:pt x="2520556" y="224180"/>
                  </a:lnTo>
                  <a:lnTo>
                    <a:pt x="2522334" y="211886"/>
                  </a:lnTo>
                  <a:lnTo>
                    <a:pt x="2522944" y="197891"/>
                  </a:lnTo>
                  <a:lnTo>
                    <a:pt x="2523083" y="111302"/>
                  </a:lnTo>
                  <a:close/>
                </a:path>
                <a:path w="2834005" h="1193800">
                  <a:moveTo>
                    <a:pt x="2747175" y="741222"/>
                  </a:moveTo>
                  <a:lnTo>
                    <a:pt x="2464409" y="741222"/>
                  </a:lnTo>
                  <a:lnTo>
                    <a:pt x="2370048" y="832954"/>
                  </a:lnTo>
                  <a:lnTo>
                    <a:pt x="2508542" y="832954"/>
                  </a:lnTo>
                  <a:lnTo>
                    <a:pt x="2508542" y="1193380"/>
                  </a:lnTo>
                  <a:lnTo>
                    <a:pt x="2608681" y="1193380"/>
                  </a:lnTo>
                  <a:lnTo>
                    <a:pt x="2608681" y="832954"/>
                  </a:lnTo>
                  <a:lnTo>
                    <a:pt x="2747175" y="832954"/>
                  </a:lnTo>
                  <a:lnTo>
                    <a:pt x="2747175" y="741222"/>
                  </a:lnTo>
                  <a:close/>
                </a:path>
                <a:path w="2834005" h="1193800">
                  <a:moveTo>
                    <a:pt x="2833573" y="6718"/>
                  </a:moveTo>
                  <a:lnTo>
                    <a:pt x="2554871" y="6718"/>
                  </a:lnTo>
                  <a:lnTo>
                    <a:pt x="2554871" y="98158"/>
                  </a:lnTo>
                  <a:lnTo>
                    <a:pt x="2628163" y="98158"/>
                  </a:lnTo>
                  <a:lnTo>
                    <a:pt x="2628163" y="602348"/>
                  </a:lnTo>
                  <a:lnTo>
                    <a:pt x="2759341" y="602348"/>
                  </a:lnTo>
                  <a:lnTo>
                    <a:pt x="2759341" y="98158"/>
                  </a:lnTo>
                  <a:lnTo>
                    <a:pt x="2833573" y="98158"/>
                  </a:lnTo>
                  <a:lnTo>
                    <a:pt x="2833573" y="671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0489307" y="4222271"/>
            <a:ext cx="2785745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-10" dirty="0">
                <a:latin typeface="Gotham"/>
                <a:cs typeface="Gotham"/>
              </a:rPr>
              <a:t>Secondary</a:t>
            </a:r>
            <a:r>
              <a:rPr sz="1650" spc="-40" dirty="0">
                <a:latin typeface="Gotham"/>
                <a:cs typeface="Gotham"/>
              </a:rPr>
              <a:t> </a:t>
            </a:r>
            <a:r>
              <a:rPr sz="1650" dirty="0">
                <a:latin typeface="Gotham"/>
                <a:cs typeface="Gotham"/>
              </a:rPr>
              <a:t>Logo</a:t>
            </a:r>
            <a:r>
              <a:rPr sz="1650" spc="-35" dirty="0">
                <a:latin typeface="Gotham"/>
                <a:cs typeface="Gotham"/>
              </a:rPr>
              <a:t> </a:t>
            </a:r>
            <a:r>
              <a:rPr sz="1650" dirty="0">
                <a:latin typeface="Gotham"/>
                <a:cs typeface="Gotham"/>
              </a:rPr>
              <a:t>-</a:t>
            </a:r>
            <a:r>
              <a:rPr sz="1650" spc="-35" dirty="0">
                <a:latin typeface="Gotham"/>
                <a:cs typeface="Gotham"/>
              </a:rPr>
              <a:t> </a:t>
            </a:r>
            <a:r>
              <a:rPr sz="1650" spc="-10" dirty="0">
                <a:latin typeface="Gotham"/>
                <a:cs typeface="Gotham"/>
              </a:rPr>
              <a:t>Vertical</a:t>
            </a:r>
            <a:endParaRPr sz="1650">
              <a:latin typeface="Gotham"/>
              <a:cs typeface="Gotham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14</a:t>
            </a:fld>
            <a:endParaRPr spc="-25" dirty="0"/>
          </a:p>
        </p:txBody>
      </p:sp>
      <p:sp>
        <p:nvSpPr>
          <p:cNvPr id="27" name="object 27"/>
          <p:cNvSpPr txBox="1"/>
          <p:nvPr/>
        </p:nvSpPr>
        <p:spPr>
          <a:xfrm>
            <a:off x="15379503" y="5033506"/>
            <a:ext cx="4178300" cy="1491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Clear</a:t>
            </a:r>
            <a:r>
              <a:rPr sz="3300" spc="-95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20" dirty="0">
                <a:solidFill>
                  <a:srgbClr val="FFEC00"/>
                </a:solidFill>
                <a:latin typeface="Gotham"/>
                <a:cs typeface="Gotham"/>
              </a:rPr>
              <a:t>Space</a:t>
            </a:r>
            <a:endParaRPr sz="3300">
              <a:latin typeface="Gotham"/>
              <a:cs typeface="Gotham"/>
            </a:endParaRPr>
          </a:p>
          <a:p>
            <a:pPr marL="12700" marR="5080">
              <a:lnSpc>
                <a:spcPct val="100000"/>
              </a:lnSpc>
              <a:spcBef>
                <a:spcPts val="1650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Nothing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should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obscure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wordmark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there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should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always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enough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clear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space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around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it,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specified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here.</a:t>
            </a:r>
            <a:endParaRPr sz="16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60734" y="4023822"/>
            <a:ext cx="11182985" cy="2837180"/>
          </a:xfrm>
          <a:prstGeom prst="rect">
            <a:avLst/>
          </a:prstGeom>
        </p:spPr>
        <p:txBody>
          <a:bodyPr vert="horz" wrap="square" lIns="0" tIns="404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85"/>
              </a:spcBef>
            </a:pPr>
            <a:r>
              <a:rPr spc="-10" dirty="0"/>
              <a:t>Typography</a:t>
            </a:r>
          </a:p>
          <a:p>
            <a:pPr marL="12700" marR="5080" algn="ctr">
              <a:lnSpc>
                <a:spcPct val="100000"/>
              </a:lnSpc>
              <a:spcBef>
                <a:spcPts val="1235"/>
              </a:spcBef>
            </a:pP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fonts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we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use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in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communications,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why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we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spc="-25" dirty="0">
                <a:latin typeface="Gotham-Medium"/>
                <a:cs typeface="Gotham-Medium"/>
              </a:rPr>
              <a:t>use </a:t>
            </a:r>
            <a:r>
              <a:rPr sz="3300" dirty="0">
                <a:latin typeface="Gotham-Medium"/>
                <a:cs typeface="Gotham-Medium"/>
              </a:rPr>
              <a:t>them,</a:t>
            </a:r>
            <a:r>
              <a:rPr sz="3300" spc="-9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9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9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information</a:t>
            </a:r>
            <a:r>
              <a:rPr sz="3300" spc="-95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hierarchy.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15</a:t>
            </a:fld>
            <a:endParaRPr spc="-2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4267774" y="4578871"/>
            <a:ext cx="5319395" cy="17932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Our</a:t>
            </a:r>
            <a:r>
              <a:rPr sz="3300" spc="-7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Typeface</a:t>
            </a:r>
            <a:endParaRPr sz="3300">
              <a:latin typeface="Gotham"/>
              <a:cs typeface="Gotham"/>
            </a:endParaRPr>
          </a:p>
          <a:p>
            <a:pPr marL="12700" marR="5080">
              <a:lnSpc>
                <a:spcPct val="100000"/>
              </a:lnSpc>
              <a:spcBef>
                <a:spcPts val="204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creative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work,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titles,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website interface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body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copy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Gotham.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This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a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clean,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strong,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modern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font,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which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clearly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legible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across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all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digital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platforms.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267774" y="6597657"/>
            <a:ext cx="51739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Gotham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three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font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levels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ensure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messages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delivered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clearly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possible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for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maximum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impact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–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Medium,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Bold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Black.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267774" y="7602863"/>
            <a:ext cx="528955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9817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consistent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this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typeface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creates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a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familiar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coherent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look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brand.</a:t>
            </a:r>
            <a:endParaRPr sz="1650">
              <a:latin typeface="Gotham-Medium"/>
              <a:cs typeface="Gotham-Medium"/>
            </a:endParaRPr>
          </a:p>
          <a:p>
            <a:pPr marL="12700" marR="5080">
              <a:lnSpc>
                <a:spcPts val="1980"/>
              </a:lnSpc>
              <a:spcBef>
                <a:spcPts val="65"/>
              </a:spcBef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8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keep</a:t>
            </a:r>
            <a:r>
              <a:rPr sz="1650" spc="-8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messaging</a:t>
            </a:r>
            <a:r>
              <a:rPr sz="1650" spc="-8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proportionately</a:t>
            </a:r>
            <a:r>
              <a:rPr sz="1650" spc="-8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balanced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by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following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structured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type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hierarchy.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621624" y="2538005"/>
            <a:ext cx="172402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FFEC00"/>
                </a:solidFill>
              </a:rPr>
              <a:t>Gotham</a:t>
            </a:r>
            <a:endParaRPr sz="3300"/>
          </a:p>
        </p:txBody>
      </p:sp>
      <p:sp>
        <p:nvSpPr>
          <p:cNvPr id="11" name="object 11"/>
          <p:cNvSpPr txBox="1"/>
          <p:nvPr/>
        </p:nvSpPr>
        <p:spPr>
          <a:xfrm>
            <a:off x="1678347" y="4201340"/>
            <a:ext cx="170053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FFEC00"/>
                </a:solidFill>
                <a:latin typeface="Gotham-Medium"/>
                <a:cs typeface="Gotham-Medium"/>
              </a:rPr>
              <a:t>Medium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637619" y="4958032"/>
            <a:ext cx="2328545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spc="-10" dirty="0">
                <a:solidFill>
                  <a:srgbClr val="FFFFFF"/>
                </a:solidFill>
                <a:latin typeface="Gotham-Medium"/>
                <a:cs typeface="Gotham-Medium"/>
              </a:rPr>
              <a:t>ABCDEFGHIJKLM- </a:t>
            </a:r>
            <a:r>
              <a:rPr sz="1800" strike="sngStrike" spc="-10" dirty="0">
                <a:solidFill>
                  <a:srgbClr val="FFFFFF"/>
                </a:solidFill>
                <a:latin typeface="Gotham-Medium"/>
                <a:cs typeface="Gotham-Medium"/>
              </a:rPr>
              <a:t>NOPQRSTUVWXYZ</a:t>
            </a:r>
            <a:endParaRPr sz="1800">
              <a:latin typeface="Gotham-Medium"/>
              <a:cs typeface="Gotham-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37619" y="5798632"/>
            <a:ext cx="1824355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spc="-10" dirty="0">
                <a:solidFill>
                  <a:srgbClr val="FFFFFF"/>
                </a:solidFill>
                <a:latin typeface="Gotham-Medium"/>
                <a:cs typeface="Gotham-Medium"/>
              </a:rPr>
              <a:t>abcdefghijklm- nopqrstuvwxyz</a:t>
            </a:r>
            <a:endParaRPr sz="1800">
              <a:latin typeface="Gotham-Medium"/>
              <a:cs typeface="Gotham-Mediu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37619" y="6638605"/>
            <a:ext cx="2341245" cy="5822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spc="-10" dirty="0">
                <a:solidFill>
                  <a:srgbClr val="FFFFFF"/>
                </a:solidFill>
                <a:latin typeface="Gotham-Medium"/>
                <a:cs typeface="Gotham-Medium"/>
              </a:rPr>
              <a:t>‘?’“!”(%)[#]{@}/&amp;\&lt;</a:t>
            </a:r>
            <a:endParaRPr sz="180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  <a:tabLst>
                <a:tab pos="2308860" algn="l"/>
              </a:tabLst>
            </a:pPr>
            <a:r>
              <a:rPr sz="1800" strike="sngStrike" dirty="0">
                <a:solidFill>
                  <a:srgbClr val="FFFFFF"/>
                </a:solidFill>
                <a:latin typeface="Gotham-Medium"/>
                <a:cs typeface="Gotham-Medium"/>
              </a:rPr>
              <a:t>-</a:t>
            </a:r>
            <a:r>
              <a:rPr sz="1800" strike="sngStrike" spc="-10" dirty="0">
                <a:solidFill>
                  <a:srgbClr val="FFFFFF"/>
                </a:solidFill>
                <a:latin typeface="Gotham-Medium"/>
                <a:cs typeface="Gotham-Medium"/>
              </a:rPr>
              <a:t>+=&gt;®©$£¥¢:;,.*</a:t>
            </a:r>
            <a:r>
              <a:rPr sz="1800" strike="sngStrike" dirty="0">
                <a:solidFill>
                  <a:srgbClr val="FFFFFF"/>
                </a:solidFill>
                <a:latin typeface="Gotham-Medium"/>
                <a:cs typeface="Gotham-Medium"/>
              </a:rPr>
              <a:t>	</a:t>
            </a:r>
            <a:endParaRPr sz="1800">
              <a:latin typeface="Gotham-Medium"/>
              <a:cs typeface="Gotham-Mediu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37619" y="7476064"/>
            <a:ext cx="1465580" cy="306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800" spc="-10" dirty="0">
                <a:solidFill>
                  <a:srgbClr val="FFFFFF"/>
                </a:solidFill>
                <a:latin typeface="Gotham-Medium"/>
                <a:cs typeface="Gotham-Medium"/>
              </a:rPr>
              <a:t>0123456789</a:t>
            </a:r>
            <a:endParaRPr sz="1800">
              <a:latin typeface="Gotham-Medium"/>
              <a:cs typeface="Gotham-Medium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679903" y="4771226"/>
            <a:ext cx="2266950" cy="0"/>
          </a:xfrm>
          <a:custGeom>
            <a:avLst/>
            <a:gdLst/>
            <a:ahLst/>
            <a:cxnLst/>
            <a:rect l="l" t="t" r="r" b="b"/>
            <a:pathLst>
              <a:path w="2266950">
                <a:moveTo>
                  <a:pt x="0" y="0"/>
                </a:moveTo>
                <a:lnTo>
                  <a:pt x="2266758" y="0"/>
                </a:lnTo>
              </a:path>
            </a:pathLst>
          </a:custGeom>
          <a:ln w="10470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50318" y="6207926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823342" y="4970886"/>
            <a:ext cx="2349500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b="1" spc="-10" dirty="0">
                <a:solidFill>
                  <a:srgbClr val="FFFFFF"/>
                </a:solidFill>
                <a:latin typeface="Gotham"/>
                <a:cs typeface="Gotham"/>
              </a:rPr>
              <a:t>ABCDEFGHIJKLM- NOPQRSTUVWXYZ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23342" y="5811487"/>
            <a:ext cx="1847850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b="1" spc="-10" dirty="0">
                <a:solidFill>
                  <a:srgbClr val="FFFFFF"/>
                </a:solidFill>
                <a:latin typeface="Gotham"/>
                <a:cs typeface="Gotham"/>
              </a:rPr>
              <a:t>abcdefghijklm- nopqrstuvwxyz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823342" y="6651458"/>
            <a:ext cx="2383790" cy="5822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b="1" spc="-10" dirty="0">
                <a:solidFill>
                  <a:srgbClr val="FFFFFF"/>
                </a:solidFill>
                <a:latin typeface="Gotham"/>
                <a:cs typeface="Gotham"/>
              </a:rPr>
              <a:t>‘?’“!”(%)[#]{@}/&amp;\&lt;</a:t>
            </a:r>
            <a:endParaRPr sz="18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1800" b="1" dirty="0">
                <a:solidFill>
                  <a:srgbClr val="FFFFFF"/>
                </a:solidFill>
                <a:latin typeface="Gotham"/>
                <a:cs typeface="Gotham"/>
              </a:rPr>
              <a:t>-</a:t>
            </a:r>
            <a:r>
              <a:rPr sz="1800" b="1" spc="-10" dirty="0">
                <a:solidFill>
                  <a:srgbClr val="FFFFFF"/>
                </a:solidFill>
                <a:latin typeface="Gotham"/>
                <a:cs typeface="Gotham"/>
              </a:rPr>
              <a:t>+=&gt;®©$£¥¢:;,.*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823342" y="7488918"/>
            <a:ext cx="1494155" cy="306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800" b="1" spc="-10" dirty="0">
                <a:solidFill>
                  <a:srgbClr val="FFFFFF"/>
                </a:solidFill>
                <a:latin typeface="Gotham"/>
                <a:cs typeface="Gotham"/>
              </a:rPr>
              <a:t>0123456789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823343" y="4201340"/>
            <a:ext cx="101536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20" dirty="0">
                <a:solidFill>
                  <a:srgbClr val="FFEC00"/>
                </a:solidFill>
                <a:latin typeface="Gotham"/>
                <a:cs typeface="Gotham"/>
              </a:rPr>
              <a:t>Bold</a:t>
            </a:r>
            <a:endParaRPr sz="3300">
              <a:latin typeface="Gotham"/>
              <a:cs typeface="Gotham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845755" y="4771226"/>
            <a:ext cx="2266950" cy="0"/>
          </a:xfrm>
          <a:custGeom>
            <a:avLst/>
            <a:gdLst/>
            <a:ahLst/>
            <a:cxnLst/>
            <a:rect l="l" t="t" r="r" b="b"/>
            <a:pathLst>
              <a:path w="2266950">
                <a:moveTo>
                  <a:pt x="0" y="0"/>
                </a:moveTo>
                <a:lnTo>
                  <a:pt x="2266758" y="0"/>
                </a:lnTo>
              </a:path>
            </a:pathLst>
          </a:custGeom>
          <a:ln w="10470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830963" y="5690190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830963" y="6517389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830963" y="7361195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998909" y="4201340"/>
            <a:ext cx="119253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Black</a:t>
            </a:r>
            <a:endParaRPr sz="3300">
              <a:latin typeface="Gotham"/>
              <a:cs typeface="Gotham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998908" y="4976121"/>
            <a:ext cx="2326640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spc="-10" dirty="0">
                <a:solidFill>
                  <a:srgbClr val="FFFFFF"/>
                </a:solidFill>
                <a:latin typeface="Gotham"/>
                <a:cs typeface="Gotham"/>
              </a:rPr>
              <a:t>ABCDEFGHIJKLM- NOPQRSTUVWXYZ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998908" y="5816722"/>
            <a:ext cx="1861820" cy="586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99"/>
              </a:lnSpc>
              <a:spcBef>
                <a:spcPts val="90"/>
              </a:spcBef>
            </a:pPr>
            <a:r>
              <a:rPr sz="1800" spc="-10" dirty="0">
                <a:solidFill>
                  <a:srgbClr val="FFFFFF"/>
                </a:solidFill>
                <a:latin typeface="Gotham"/>
                <a:cs typeface="Gotham"/>
              </a:rPr>
              <a:t>abcdefghijklm- nopqrstuvwxyz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998908" y="6656695"/>
            <a:ext cx="2396490" cy="5822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spc="-10" dirty="0">
                <a:solidFill>
                  <a:srgbClr val="FFFFFF"/>
                </a:solidFill>
                <a:latin typeface="Gotham"/>
                <a:cs typeface="Gotham"/>
              </a:rPr>
              <a:t>‘?’“!”(%)[#]{@}/&amp;\&lt;</a:t>
            </a:r>
            <a:endParaRPr sz="18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1800" dirty="0">
                <a:solidFill>
                  <a:srgbClr val="FFFFFF"/>
                </a:solidFill>
                <a:latin typeface="Gotham"/>
                <a:cs typeface="Gotham"/>
              </a:rPr>
              <a:t>-</a:t>
            </a:r>
            <a:r>
              <a:rPr sz="1800" spc="-10" dirty="0">
                <a:solidFill>
                  <a:srgbClr val="FFFFFF"/>
                </a:solidFill>
                <a:latin typeface="Gotham"/>
                <a:cs typeface="Gotham"/>
              </a:rPr>
              <a:t>+=&gt;®©$£¥¢:;,.*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063586" y="7494154"/>
            <a:ext cx="1483995" cy="306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800" spc="-10" dirty="0">
                <a:solidFill>
                  <a:srgbClr val="FFFFFF"/>
                </a:solidFill>
                <a:latin typeface="Gotham"/>
                <a:cs typeface="Gotham"/>
              </a:rPr>
              <a:t>0123456789</a:t>
            </a:r>
            <a:endParaRPr sz="1800">
              <a:latin typeface="Gotham"/>
              <a:cs typeface="Gotham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0011609" y="4763823"/>
            <a:ext cx="2266950" cy="0"/>
          </a:xfrm>
          <a:custGeom>
            <a:avLst/>
            <a:gdLst/>
            <a:ahLst/>
            <a:cxnLst/>
            <a:rect l="l" t="t" r="r" b="b"/>
            <a:pathLst>
              <a:path w="2266950">
                <a:moveTo>
                  <a:pt x="0" y="0"/>
                </a:moveTo>
                <a:lnTo>
                  <a:pt x="2266758" y="0"/>
                </a:lnTo>
              </a:path>
            </a:pathLst>
          </a:custGeom>
          <a:ln w="10470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011609" y="5693257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0011609" y="6517840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0011609" y="7359007"/>
            <a:ext cx="2296795" cy="0"/>
          </a:xfrm>
          <a:custGeom>
            <a:avLst/>
            <a:gdLst/>
            <a:ahLst/>
            <a:cxnLst/>
            <a:rect l="l" t="t" r="r" b="b"/>
            <a:pathLst>
              <a:path w="2296795">
                <a:moveTo>
                  <a:pt x="0" y="0"/>
                </a:moveTo>
                <a:lnTo>
                  <a:pt x="2296338" y="0"/>
                </a:lnTo>
              </a:path>
            </a:pathLst>
          </a:custGeom>
          <a:ln w="5235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05700" y="3187505"/>
            <a:ext cx="11394440" cy="0"/>
          </a:xfrm>
          <a:custGeom>
            <a:avLst/>
            <a:gdLst/>
            <a:ahLst/>
            <a:cxnLst/>
            <a:rect l="l" t="t" r="r" b="b"/>
            <a:pathLst>
              <a:path w="11394440">
                <a:moveTo>
                  <a:pt x="0" y="0"/>
                </a:moveTo>
                <a:lnTo>
                  <a:pt x="11394312" y="0"/>
                </a:lnTo>
              </a:path>
            </a:pathLst>
          </a:custGeom>
          <a:ln w="10470">
            <a:solidFill>
              <a:srgbClr val="FFE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16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82980">
              <a:lnSpc>
                <a:spcPct val="100000"/>
              </a:lnSpc>
              <a:spcBef>
                <a:spcPts val="95"/>
              </a:spcBef>
            </a:pPr>
            <a:r>
              <a:rPr dirty="0"/>
              <a:t>Brand</a:t>
            </a:r>
            <a:r>
              <a:rPr spc="-470" dirty="0"/>
              <a:t> </a:t>
            </a:r>
            <a:r>
              <a:rPr spc="-10" dirty="0"/>
              <a:t>Colours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17</a:t>
            </a:fld>
            <a:endParaRPr spc="-25" dirty="0"/>
          </a:p>
        </p:txBody>
      </p:sp>
      <p:sp>
        <p:nvSpPr>
          <p:cNvPr id="7" name="object 7"/>
          <p:cNvSpPr txBox="1"/>
          <p:nvPr/>
        </p:nvSpPr>
        <p:spPr>
          <a:xfrm>
            <a:off x="1337308" y="5830049"/>
            <a:ext cx="17429480" cy="2035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10565" marR="702945" algn="ctr">
              <a:lnSpc>
                <a:spcPct val="100000"/>
              </a:lnSpc>
              <a:spcBef>
                <a:spcPts val="95"/>
              </a:spcBef>
            </a:pPr>
            <a:r>
              <a:rPr sz="3300" spc="-35" dirty="0">
                <a:latin typeface="Gotham-Medium"/>
                <a:cs typeface="Gotham-Medium"/>
              </a:rPr>
              <a:t>We’re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black,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spc="-20" dirty="0">
                <a:latin typeface="Gotham-Medium"/>
                <a:cs typeface="Gotham-Medium"/>
              </a:rPr>
              <a:t>yellow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white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brand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–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strong,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simple,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spc="-20" dirty="0">
                <a:latin typeface="Gotham-Medium"/>
                <a:cs typeface="Gotham-Medium"/>
              </a:rPr>
              <a:t>contrasting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colours.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4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main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colours</a:t>
            </a:r>
            <a:r>
              <a:rPr sz="3300" spc="-14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mirror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4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familiar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talkSPORT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brand,</a:t>
            </a:r>
            <a:r>
              <a:rPr sz="3300" spc="-14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ensuring</a:t>
            </a:r>
            <a:r>
              <a:rPr sz="3300" spc="-14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consistency.</a:t>
            </a:r>
            <a:endParaRPr sz="3300">
              <a:latin typeface="Gotham-Medium"/>
              <a:cs typeface="Gotham-Medium"/>
            </a:endParaRPr>
          </a:p>
          <a:p>
            <a:pPr marL="12065" marR="5080" algn="ctr">
              <a:lnSpc>
                <a:spcPts val="3960"/>
              </a:lnSpc>
              <a:spcBef>
                <a:spcPts val="95"/>
              </a:spcBef>
            </a:pP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6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colour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palette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also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contains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various</a:t>
            </a:r>
            <a:r>
              <a:rPr sz="3300" spc="-16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complementary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secondary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colours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to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spc="-20" dirty="0">
                <a:latin typeface="Gotham-Medium"/>
                <a:cs typeface="Gotham-Medium"/>
              </a:rPr>
              <a:t>help </a:t>
            </a:r>
            <a:r>
              <a:rPr sz="3300" dirty="0">
                <a:latin typeface="Gotham-Medium"/>
                <a:cs typeface="Gotham-Medium"/>
              </a:rPr>
              <a:t>us</a:t>
            </a:r>
            <a:r>
              <a:rPr sz="3300" spc="-7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enrich</a:t>
            </a:r>
            <a:r>
              <a:rPr sz="3300" spc="-7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7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brand.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454500" y="2980579"/>
            <a:ext cx="7944484" cy="1903730"/>
          </a:xfrm>
          <a:custGeom>
            <a:avLst/>
            <a:gdLst/>
            <a:ahLst/>
            <a:cxnLst/>
            <a:rect l="l" t="t" r="r" b="b"/>
            <a:pathLst>
              <a:path w="7944484" h="1903729">
                <a:moveTo>
                  <a:pt x="7944197" y="0"/>
                </a:moveTo>
                <a:lnTo>
                  <a:pt x="0" y="0"/>
                </a:lnTo>
                <a:lnTo>
                  <a:pt x="0" y="1903156"/>
                </a:lnTo>
                <a:lnTo>
                  <a:pt x="7944197" y="1903156"/>
                </a:lnTo>
                <a:lnTo>
                  <a:pt x="79441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54500" y="2980579"/>
            <a:ext cx="7944484" cy="1903730"/>
          </a:xfrm>
          <a:prstGeom prst="rect">
            <a:avLst/>
          </a:prstGeom>
        </p:spPr>
        <p:txBody>
          <a:bodyPr vert="horz" wrap="square" lIns="0" tIns="168275" rIns="0" bIns="0" rtlCol="0">
            <a:spAutoFit/>
          </a:bodyPr>
          <a:lstStyle/>
          <a:p>
            <a:pPr marL="5126355">
              <a:lnSpc>
                <a:spcPct val="100000"/>
              </a:lnSpc>
              <a:spcBef>
                <a:spcPts val="1325"/>
              </a:spcBef>
            </a:pPr>
            <a:r>
              <a:rPr sz="2150" spc="-10" dirty="0">
                <a:latin typeface="Gotham"/>
                <a:cs typeface="Gotham"/>
              </a:rPr>
              <a:t>White</a:t>
            </a:r>
            <a:endParaRPr sz="2150">
              <a:latin typeface="Gotham"/>
              <a:cs typeface="Gotham"/>
            </a:endParaRPr>
          </a:p>
          <a:p>
            <a:pPr marL="5126355" marR="1318260">
              <a:lnSpc>
                <a:spcPts val="1390"/>
              </a:lnSpc>
              <a:spcBef>
                <a:spcPts val="1225"/>
              </a:spcBef>
            </a:pPr>
            <a:r>
              <a:rPr sz="1350" b="1" dirty="0">
                <a:latin typeface="Gotham"/>
                <a:cs typeface="Gotham"/>
              </a:rPr>
              <a:t>R255</a:t>
            </a:r>
            <a:r>
              <a:rPr sz="1350" b="1" spc="8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G255</a:t>
            </a:r>
            <a:r>
              <a:rPr sz="1350" b="1" spc="80" dirty="0">
                <a:latin typeface="Gotham"/>
                <a:cs typeface="Gotham"/>
              </a:rPr>
              <a:t> </a:t>
            </a:r>
            <a:r>
              <a:rPr sz="1350" b="1" spc="-20" dirty="0">
                <a:latin typeface="Gotham"/>
                <a:cs typeface="Gotham"/>
              </a:rPr>
              <a:t>B255 </a:t>
            </a:r>
            <a:r>
              <a:rPr sz="1350" b="1" dirty="0">
                <a:latin typeface="Gotham"/>
                <a:cs typeface="Gotham"/>
              </a:rPr>
              <a:t>C0</a:t>
            </a:r>
            <a:r>
              <a:rPr sz="1350" b="1" spc="5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M0</a:t>
            </a:r>
            <a:r>
              <a:rPr sz="1350" b="1" spc="5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Y0</a:t>
            </a:r>
            <a:r>
              <a:rPr sz="1350" b="1" spc="50" dirty="0">
                <a:latin typeface="Gotham"/>
                <a:cs typeface="Gotham"/>
              </a:rPr>
              <a:t> </a:t>
            </a:r>
            <a:r>
              <a:rPr sz="1350" b="1" spc="-35" dirty="0">
                <a:latin typeface="Gotham"/>
                <a:cs typeface="Gotham"/>
              </a:rPr>
              <a:t>K0 </a:t>
            </a:r>
            <a:r>
              <a:rPr sz="1350" b="1" spc="-10" dirty="0">
                <a:latin typeface="Gotham"/>
                <a:cs typeface="Gotham"/>
              </a:rPr>
              <a:t>#FFFFFF</a:t>
            </a:r>
            <a:endParaRPr sz="1350">
              <a:latin typeface="Gotham"/>
              <a:cs typeface="Gotham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18335" y="3222875"/>
            <a:ext cx="4624705" cy="1450340"/>
          </a:xfrm>
          <a:custGeom>
            <a:avLst/>
            <a:gdLst/>
            <a:ahLst/>
            <a:cxnLst/>
            <a:rect l="l" t="t" r="r" b="b"/>
            <a:pathLst>
              <a:path w="4624705" h="1450339">
                <a:moveTo>
                  <a:pt x="0" y="1449913"/>
                </a:moveTo>
                <a:lnTo>
                  <a:pt x="4624476" y="1449913"/>
                </a:lnTo>
                <a:lnTo>
                  <a:pt x="4624476" y="0"/>
                </a:lnTo>
                <a:lnTo>
                  <a:pt x="0" y="0"/>
                </a:lnTo>
                <a:lnTo>
                  <a:pt x="0" y="1449913"/>
                </a:lnTo>
                <a:close/>
              </a:path>
            </a:pathLst>
          </a:custGeom>
          <a:ln w="104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54500" y="5386872"/>
            <a:ext cx="7944484" cy="1903730"/>
          </a:xfrm>
          <a:custGeom>
            <a:avLst/>
            <a:gdLst/>
            <a:ahLst/>
            <a:cxnLst/>
            <a:rect l="l" t="t" r="r" b="b"/>
            <a:pathLst>
              <a:path w="7944484" h="1903729">
                <a:moveTo>
                  <a:pt x="7944197" y="0"/>
                </a:moveTo>
                <a:lnTo>
                  <a:pt x="0" y="0"/>
                </a:lnTo>
                <a:lnTo>
                  <a:pt x="0" y="1903156"/>
                </a:lnTo>
                <a:lnTo>
                  <a:pt x="7944197" y="1903156"/>
                </a:lnTo>
                <a:lnTo>
                  <a:pt x="79441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54500" y="5386872"/>
            <a:ext cx="7944484" cy="1903730"/>
          </a:xfrm>
          <a:prstGeom prst="rect">
            <a:avLst/>
          </a:prstGeom>
        </p:spPr>
        <p:txBody>
          <a:bodyPr vert="horz" wrap="square" lIns="0" tIns="168275" rIns="0" bIns="0" rtlCol="0">
            <a:spAutoFit/>
          </a:bodyPr>
          <a:lstStyle/>
          <a:p>
            <a:pPr marL="5126355">
              <a:lnSpc>
                <a:spcPct val="100000"/>
              </a:lnSpc>
              <a:spcBef>
                <a:spcPts val="1325"/>
              </a:spcBef>
            </a:pPr>
            <a:r>
              <a:rPr sz="2150" spc="-10" dirty="0">
                <a:latin typeface="Gotham"/>
                <a:cs typeface="Gotham"/>
              </a:rPr>
              <a:t>Yellow</a:t>
            </a:r>
            <a:endParaRPr sz="2150">
              <a:latin typeface="Gotham"/>
              <a:cs typeface="Gotham"/>
            </a:endParaRPr>
          </a:p>
          <a:p>
            <a:pPr marL="5126355" marR="1397635">
              <a:lnSpc>
                <a:spcPts val="1390"/>
              </a:lnSpc>
              <a:spcBef>
                <a:spcPts val="1225"/>
              </a:spcBef>
            </a:pPr>
            <a:r>
              <a:rPr sz="1350" b="1" dirty="0">
                <a:latin typeface="Gotham"/>
                <a:cs typeface="Gotham"/>
              </a:rPr>
              <a:t>R255</a:t>
            </a:r>
            <a:r>
              <a:rPr sz="1350" b="1" spc="8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G237</a:t>
            </a:r>
            <a:r>
              <a:rPr sz="1350" b="1" spc="80" dirty="0">
                <a:latin typeface="Gotham"/>
                <a:cs typeface="Gotham"/>
              </a:rPr>
              <a:t> </a:t>
            </a:r>
            <a:r>
              <a:rPr sz="1350" b="1" spc="-25" dirty="0">
                <a:latin typeface="Gotham"/>
                <a:cs typeface="Gotham"/>
              </a:rPr>
              <a:t>B0 </a:t>
            </a:r>
            <a:r>
              <a:rPr sz="1350" b="1" dirty="0">
                <a:latin typeface="Gotham"/>
                <a:cs typeface="Gotham"/>
              </a:rPr>
              <a:t>C0</a:t>
            </a:r>
            <a:r>
              <a:rPr sz="1350" b="1" spc="6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M0</a:t>
            </a:r>
            <a:r>
              <a:rPr sz="1350" b="1" spc="6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Y100</a:t>
            </a:r>
            <a:r>
              <a:rPr sz="1350" b="1" spc="60" dirty="0">
                <a:latin typeface="Gotham"/>
                <a:cs typeface="Gotham"/>
              </a:rPr>
              <a:t> </a:t>
            </a:r>
            <a:r>
              <a:rPr sz="1350" b="1" spc="-35" dirty="0">
                <a:latin typeface="Gotham"/>
                <a:cs typeface="Gotham"/>
              </a:rPr>
              <a:t>K0 </a:t>
            </a:r>
            <a:r>
              <a:rPr sz="1350" b="1" spc="-10" dirty="0">
                <a:latin typeface="Gotham"/>
                <a:cs typeface="Gotham"/>
              </a:rPr>
              <a:t>#FFED00</a:t>
            </a:r>
            <a:endParaRPr sz="1350">
              <a:latin typeface="Gotham"/>
              <a:cs typeface="Gotham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733130" y="5628278"/>
            <a:ext cx="4595495" cy="1420495"/>
          </a:xfrm>
          <a:custGeom>
            <a:avLst/>
            <a:gdLst/>
            <a:ahLst/>
            <a:cxnLst/>
            <a:rect l="l" t="t" r="r" b="b"/>
            <a:pathLst>
              <a:path w="4595495" h="1420495">
                <a:moveTo>
                  <a:pt x="4594896" y="0"/>
                </a:moveTo>
                <a:lnTo>
                  <a:pt x="0" y="0"/>
                </a:lnTo>
                <a:lnTo>
                  <a:pt x="0" y="1420333"/>
                </a:lnTo>
                <a:lnTo>
                  <a:pt x="4594896" y="1420333"/>
                </a:lnTo>
                <a:lnTo>
                  <a:pt x="4594896" y="0"/>
                </a:lnTo>
                <a:close/>
              </a:path>
            </a:pathLst>
          </a:custGeom>
          <a:solidFill>
            <a:srgbClr val="FFE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881385" y="2990139"/>
            <a:ext cx="8768715" cy="1922145"/>
          </a:xfrm>
          <a:custGeom>
            <a:avLst/>
            <a:gdLst/>
            <a:ahLst/>
            <a:cxnLst/>
            <a:rect l="l" t="t" r="r" b="b"/>
            <a:pathLst>
              <a:path w="8768715" h="1922145">
                <a:moveTo>
                  <a:pt x="8768214" y="0"/>
                </a:moveTo>
                <a:lnTo>
                  <a:pt x="0" y="0"/>
                </a:lnTo>
                <a:lnTo>
                  <a:pt x="0" y="1922109"/>
                </a:lnTo>
                <a:lnTo>
                  <a:pt x="8768214" y="1922109"/>
                </a:lnTo>
                <a:lnTo>
                  <a:pt x="876821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881385" y="2990139"/>
            <a:ext cx="8768715" cy="192214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5695950">
              <a:lnSpc>
                <a:spcPct val="100000"/>
              </a:lnSpc>
              <a:spcBef>
                <a:spcPts val="1535"/>
              </a:spcBef>
            </a:pPr>
            <a:r>
              <a:rPr sz="2150" spc="-10" dirty="0">
                <a:latin typeface="Gotham"/>
                <a:cs typeface="Gotham"/>
              </a:rPr>
              <a:t>Black</a:t>
            </a:r>
            <a:endParaRPr sz="2150">
              <a:latin typeface="Gotham"/>
              <a:cs typeface="Gotham"/>
            </a:endParaRPr>
          </a:p>
          <a:p>
            <a:pPr marL="5695950">
              <a:lnSpc>
                <a:spcPts val="1505"/>
              </a:lnSpc>
              <a:spcBef>
                <a:spcPts val="990"/>
              </a:spcBef>
            </a:pPr>
            <a:r>
              <a:rPr sz="1350" b="1" dirty="0">
                <a:latin typeface="Gotham"/>
                <a:cs typeface="Gotham"/>
              </a:rPr>
              <a:t>R0</a:t>
            </a:r>
            <a:r>
              <a:rPr sz="1350" b="1" spc="5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G0</a:t>
            </a:r>
            <a:r>
              <a:rPr sz="1350" b="1" spc="50" dirty="0">
                <a:latin typeface="Gotham"/>
                <a:cs typeface="Gotham"/>
              </a:rPr>
              <a:t> </a:t>
            </a:r>
            <a:r>
              <a:rPr sz="1350" b="1" spc="-25" dirty="0">
                <a:latin typeface="Gotham"/>
                <a:cs typeface="Gotham"/>
              </a:rPr>
              <a:t>B0</a:t>
            </a:r>
            <a:endParaRPr sz="1350">
              <a:latin typeface="Gotham"/>
              <a:cs typeface="Gotham"/>
            </a:endParaRPr>
          </a:p>
          <a:p>
            <a:pPr marL="5695950" marR="1501140">
              <a:lnSpc>
                <a:spcPts val="1390"/>
              </a:lnSpc>
              <a:spcBef>
                <a:spcPts val="120"/>
              </a:spcBef>
            </a:pPr>
            <a:r>
              <a:rPr sz="1350" b="1" dirty="0">
                <a:latin typeface="Gotham"/>
                <a:cs typeface="Gotham"/>
              </a:rPr>
              <a:t>C91</a:t>
            </a:r>
            <a:r>
              <a:rPr sz="1350" b="1" spc="60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M79</a:t>
            </a:r>
            <a:r>
              <a:rPr sz="1350" b="1" spc="65" dirty="0">
                <a:latin typeface="Gotham"/>
                <a:cs typeface="Gotham"/>
              </a:rPr>
              <a:t> </a:t>
            </a:r>
            <a:r>
              <a:rPr sz="1350" b="1" dirty="0">
                <a:latin typeface="Gotham"/>
                <a:cs typeface="Gotham"/>
              </a:rPr>
              <a:t>Y62</a:t>
            </a:r>
            <a:r>
              <a:rPr sz="1350" b="1" spc="65" dirty="0">
                <a:latin typeface="Gotham"/>
                <a:cs typeface="Gotham"/>
              </a:rPr>
              <a:t> </a:t>
            </a:r>
            <a:r>
              <a:rPr sz="1350" b="1" spc="-25" dirty="0">
                <a:latin typeface="Gotham"/>
                <a:cs typeface="Gotham"/>
              </a:rPr>
              <a:t>K97 </a:t>
            </a:r>
            <a:r>
              <a:rPr sz="1350" b="1" spc="-10" dirty="0">
                <a:latin typeface="Gotham"/>
                <a:cs typeface="Gotham"/>
              </a:rPr>
              <a:t>#000000</a:t>
            </a:r>
            <a:endParaRPr sz="1350">
              <a:latin typeface="Gotham"/>
              <a:cs typeface="Gotha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190967" y="3158762"/>
            <a:ext cx="5106035" cy="1578610"/>
          </a:xfrm>
          <a:custGeom>
            <a:avLst/>
            <a:gdLst/>
            <a:ahLst/>
            <a:cxnLst/>
            <a:rect l="l" t="t" r="r" b="b"/>
            <a:pathLst>
              <a:path w="5106034" h="1578610">
                <a:moveTo>
                  <a:pt x="5105446" y="0"/>
                </a:moveTo>
                <a:lnTo>
                  <a:pt x="0" y="0"/>
                </a:lnTo>
                <a:lnTo>
                  <a:pt x="0" y="1578150"/>
                </a:lnTo>
                <a:lnTo>
                  <a:pt x="5105446" y="1578150"/>
                </a:lnTo>
                <a:lnTo>
                  <a:pt x="5105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441801" y="1856672"/>
            <a:ext cx="346456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</a:rPr>
              <a:t>Primary</a:t>
            </a:r>
            <a:r>
              <a:rPr sz="3300" spc="-140" dirty="0">
                <a:solidFill>
                  <a:srgbClr val="FFEC00"/>
                </a:solidFill>
              </a:rPr>
              <a:t> </a:t>
            </a:r>
            <a:r>
              <a:rPr sz="3300" spc="-10" dirty="0">
                <a:solidFill>
                  <a:srgbClr val="FFEC00"/>
                </a:solidFill>
              </a:rPr>
              <a:t>Colours</a:t>
            </a:r>
            <a:endParaRPr sz="3300"/>
          </a:p>
        </p:txBody>
      </p:sp>
      <p:sp>
        <p:nvSpPr>
          <p:cNvPr id="17" name="object 17"/>
          <p:cNvSpPr/>
          <p:nvPr/>
        </p:nvSpPr>
        <p:spPr>
          <a:xfrm>
            <a:off x="10527934" y="5832153"/>
            <a:ext cx="414655" cy="1047115"/>
          </a:xfrm>
          <a:custGeom>
            <a:avLst/>
            <a:gdLst/>
            <a:ahLst/>
            <a:cxnLst/>
            <a:rect l="l" t="t" r="r" b="b"/>
            <a:pathLst>
              <a:path w="414654" h="1047115">
                <a:moveTo>
                  <a:pt x="92374" y="0"/>
                </a:moveTo>
                <a:lnTo>
                  <a:pt x="91871" y="311027"/>
                </a:lnTo>
                <a:lnTo>
                  <a:pt x="230" y="310880"/>
                </a:lnTo>
                <a:lnTo>
                  <a:pt x="0" y="455965"/>
                </a:lnTo>
                <a:lnTo>
                  <a:pt x="91641" y="456111"/>
                </a:lnTo>
                <a:lnTo>
                  <a:pt x="91023" y="842005"/>
                </a:lnTo>
                <a:lnTo>
                  <a:pt x="92823" y="901721"/>
                </a:lnTo>
                <a:lnTo>
                  <a:pt x="98428" y="949607"/>
                </a:lnTo>
                <a:lnTo>
                  <a:pt x="121053" y="1009854"/>
                </a:lnTo>
                <a:lnTo>
                  <a:pt x="176991" y="1037393"/>
                </a:lnTo>
                <a:lnTo>
                  <a:pt x="224232" y="1044334"/>
                </a:lnTo>
                <a:lnTo>
                  <a:pt x="284305" y="1046722"/>
                </a:lnTo>
                <a:lnTo>
                  <a:pt x="414364" y="1046931"/>
                </a:lnTo>
                <a:lnTo>
                  <a:pt x="414594" y="904852"/>
                </a:lnTo>
                <a:lnTo>
                  <a:pt x="376177" y="904789"/>
                </a:lnTo>
                <a:lnTo>
                  <a:pt x="358898" y="904110"/>
                </a:lnTo>
                <a:lnTo>
                  <a:pt x="321498" y="894265"/>
                </a:lnTo>
                <a:lnTo>
                  <a:pt x="298010" y="859190"/>
                </a:lnTo>
                <a:lnTo>
                  <a:pt x="296472" y="841880"/>
                </a:lnTo>
                <a:lnTo>
                  <a:pt x="297079" y="456446"/>
                </a:lnTo>
                <a:lnTo>
                  <a:pt x="407924" y="456624"/>
                </a:lnTo>
                <a:lnTo>
                  <a:pt x="408155" y="311550"/>
                </a:lnTo>
                <a:lnTo>
                  <a:pt x="297310" y="311362"/>
                </a:lnTo>
                <a:lnTo>
                  <a:pt x="297812" y="335"/>
                </a:lnTo>
                <a:lnTo>
                  <a:pt x="92374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003106" y="6115780"/>
            <a:ext cx="482600" cy="775970"/>
          </a:xfrm>
          <a:custGeom>
            <a:avLst/>
            <a:gdLst/>
            <a:ahLst/>
            <a:cxnLst/>
            <a:rect l="l" t="t" r="r" b="b"/>
            <a:pathLst>
              <a:path w="482600" h="775970">
                <a:moveTo>
                  <a:pt x="477845" y="131535"/>
                </a:moveTo>
                <a:lnTo>
                  <a:pt x="242484" y="131535"/>
                </a:lnTo>
                <a:lnTo>
                  <a:pt x="250605" y="132199"/>
                </a:lnTo>
                <a:lnTo>
                  <a:pt x="257654" y="134176"/>
                </a:lnTo>
                <a:lnTo>
                  <a:pt x="277007" y="171513"/>
                </a:lnTo>
                <a:lnTo>
                  <a:pt x="276996" y="244934"/>
                </a:lnTo>
                <a:lnTo>
                  <a:pt x="268313" y="278192"/>
                </a:lnTo>
                <a:lnTo>
                  <a:pt x="242374" y="303812"/>
                </a:lnTo>
                <a:lnTo>
                  <a:pt x="199159" y="328035"/>
                </a:lnTo>
                <a:lnTo>
                  <a:pt x="138644" y="357099"/>
                </a:lnTo>
                <a:lnTo>
                  <a:pt x="88842" y="386218"/>
                </a:lnTo>
                <a:lnTo>
                  <a:pt x="50093" y="419411"/>
                </a:lnTo>
                <a:lnTo>
                  <a:pt x="22398" y="455812"/>
                </a:lnTo>
                <a:lnTo>
                  <a:pt x="5756" y="494557"/>
                </a:lnTo>
                <a:lnTo>
                  <a:pt x="167" y="534779"/>
                </a:lnTo>
                <a:lnTo>
                  <a:pt x="0" y="642263"/>
                </a:lnTo>
                <a:lnTo>
                  <a:pt x="2350" y="673769"/>
                </a:lnTo>
                <a:lnTo>
                  <a:pt x="21493" y="723893"/>
                </a:lnTo>
                <a:lnTo>
                  <a:pt x="60785" y="756931"/>
                </a:lnTo>
                <a:lnTo>
                  <a:pt x="125787" y="773503"/>
                </a:lnTo>
                <a:lnTo>
                  <a:pt x="168277" y="775630"/>
                </a:lnTo>
                <a:lnTo>
                  <a:pt x="194747" y="775154"/>
                </a:lnTo>
                <a:lnTo>
                  <a:pt x="237976" y="771098"/>
                </a:lnTo>
                <a:lnTo>
                  <a:pt x="281179" y="754334"/>
                </a:lnTo>
                <a:lnTo>
                  <a:pt x="299917" y="731014"/>
                </a:lnTo>
                <a:lnTo>
                  <a:pt x="481692" y="731014"/>
                </a:lnTo>
                <a:lnTo>
                  <a:pt x="481859" y="626200"/>
                </a:lnTo>
                <a:lnTo>
                  <a:pt x="242411" y="626200"/>
                </a:lnTo>
                <a:lnTo>
                  <a:pt x="234052" y="625585"/>
                </a:lnTo>
                <a:lnTo>
                  <a:pt x="206124" y="596378"/>
                </a:lnTo>
                <a:lnTo>
                  <a:pt x="205550" y="587374"/>
                </a:lnTo>
                <a:lnTo>
                  <a:pt x="205648" y="523156"/>
                </a:lnTo>
                <a:lnTo>
                  <a:pt x="220495" y="484299"/>
                </a:lnTo>
                <a:lnTo>
                  <a:pt x="257625" y="464462"/>
                </a:lnTo>
                <a:lnTo>
                  <a:pt x="276651" y="458980"/>
                </a:lnTo>
                <a:lnTo>
                  <a:pt x="482126" y="458980"/>
                </a:lnTo>
                <a:lnTo>
                  <a:pt x="482571" y="179753"/>
                </a:lnTo>
                <a:lnTo>
                  <a:pt x="478575" y="133880"/>
                </a:lnTo>
                <a:lnTo>
                  <a:pt x="477845" y="131535"/>
                </a:lnTo>
                <a:close/>
              </a:path>
              <a:path w="482600" h="775970">
                <a:moveTo>
                  <a:pt x="481692" y="731014"/>
                </a:moveTo>
                <a:lnTo>
                  <a:pt x="299917" y="731014"/>
                </a:lnTo>
                <a:lnTo>
                  <a:pt x="299865" y="763892"/>
                </a:lnTo>
                <a:lnTo>
                  <a:pt x="481639" y="764196"/>
                </a:lnTo>
                <a:lnTo>
                  <a:pt x="481692" y="731014"/>
                </a:lnTo>
                <a:close/>
              </a:path>
              <a:path w="482600" h="775970">
                <a:moveTo>
                  <a:pt x="482126" y="458980"/>
                </a:moveTo>
                <a:lnTo>
                  <a:pt x="276651" y="458980"/>
                </a:lnTo>
                <a:lnTo>
                  <a:pt x="276452" y="587374"/>
                </a:lnTo>
                <a:lnTo>
                  <a:pt x="275839" y="596493"/>
                </a:lnTo>
                <a:lnTo>
                  <a:pt x="249482" y="625609"/>
                </a:lnTo>
                <a:lnTo>
                  <a:pt x="242411" y="626200"/>
                </a:lnTo>
                <a:lnTo>
                  <a:pt x="481859" y="626200"/>
                </a:lnTo>
                <a:lnTo>
                  <a:pt x="482126" y="458980"/>
                </a:lnTo>
                <a:close/>
              </a:path>
              <a:path w="482600" h="775970">
                <a:moveTo>
                  <a:pt x="253761" y="0"/>
                </a:moveTo>
                <a:lnTo>
                  <a:pt x="202113" y="2069"/>
                </a:lnTo>
                <a:lnTo>
                  <a:pt x="156564" y="8447"/>
                </a:lnTo>
                <a:lnTo>
                  <a:pt x="117115" y="19124"/>
                </a:lnTo>
                <a:lnTo>
                  <a:pt x="50736" y="58910"/>
                </a:lnTo>
                <a:lnTo>
                  <a:pt x="27124" y="90081"/>
                </a:lnTo>
                <a:lnTo>
                  <a:pt x="12929" y="127612"/>
                </a:lnTo>
                <a:lnTo>
                  <a:pt x="8146" y="171513"/>
                </a:lnTo>
                <a:lnTo>
                  <a:pt x="8020" y="250589"/>
                </a:lnTo>
                <a:lnTo>
                  <a:pt x="207553" y="250913"/>
                </a:lnTo>
                <a:lnTo>
                  <a:pt x="207679" y="173345"/>
                </a:lnTo>
                <a:lnTo>
                  <a:pt x="208324" y="163520"/>
                </a:lnTo>
                <a:lnTo>
                  <a:pt x="235504" y="132175"/>
                </a:lnTo>
                <a:lnTo>
                  <a:pt x="242484" y="131535"/>
                </a:lnTo>
                <a:lnTo>
                  <a:pt x="477845" y="131535"/>
                </a:lnTo>
                <a:lnTo>
                  <a:pt x="466434" y="94906"/>
                </a:lnTo>
                <a:lnTo>
                  <a:pt x="417746" y="37632"/>
                </a:lnTo>
                <a:lnTo>
                  <a:pt x="349438" y="9490"/>
                </a:lnTo>
                <a:lnTo>
                  <a:pt x="305018" y="2415"/>
                </a:lnTo>
                <a:lnTo>
                  <a:pt x="253761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1591194" y="5833540"/>
            <a:ext cx="207645" cy="1047115"/>
          </a:xfrm>
          <a:custGeom>
            <a:avLst/>
            <a:gdLst/>
            <a:ahLst/>
            <a:cxnLst/>
            <a:rect l="l" t="t" r="r" b="b"/>
            <a:pathLst>
              <a:path w="207645" h="1047115">
                <a:moveTo>
                  <a:pt x="1664" y="0"/>
                </a:moveTo>
                <a:lnTo>
                  <a:pt x="0" y="1046606"/>
                </a:lnTo>
                <a:lnTo>
                  <a:pt x="205428" y="1046941"/>
                </a:lnTo>
                <a:lnTo>
                  <a:pt x="207093" y="335"/>
                </a:lnTo>
                <a:lnTo>
                  <a:pt x="1664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913451" y="5827985"/>
            <a:ext cx="1123950" cy="1066165"/>
          </a:xfrm>
          <a:custGeom>
            <a:avLst/>
            <a:gdLst/>
            <a:ahLst/>
            <a:cxnLst/>
            <a:rect l="l" t="t" r="r" b="b"/>
            <a:pathLst>
              <a:path w="1123950" h="1066165">
                <a:moveTo>
                  <a:pt x="573430" y="1053630"/>
                </a:moveTo>
                <a:lnTo>
                  <a:pt x="384873" y="680656"/>
                </a:lnTo>
                <a:lnTo>
                  <a:pt x="550989" y="318211"/>
                </a:lnTo>
                <a:lnTo>
                  <a:pt x="326313" y="317842"/>
                </a:lnTo>
                <a:lnTo>
                  <a:pt x="206159" y="589775"/>
                </a:lnTo>
                <a:lnTo>
                  <a:pt x="207073" y="6426"/>
                </a:lnTo>
                <a:lnTo>
                  <a:pt x="1663" y="6083"/>
                </a:lnTo>
                <a:lnTo>
                  <a:pt x="0" y="1052690"/>
                </a:lnTo>
                <a:lnTo>
                  <a:pt x="205409" y="1053033"/>
                </a:lnTo>
                <a:lnTo>
                  <a:pt x="205841" y="782459"/>
                </a:lnTo>
                <a:lnTo>
                  <a:pt x="332536" y="1053236"/>
                </a:lnTo>
                <a:lnTo>
                  <a:pt x="573430" y="1053630"/>
                </a:lnTo>
                <a:close/>
              </a:path>
              <a:path w="1123950" h="1066165">
                <a:moveTo>
                  <a:pt x="1123696" y="724065"/>
                </a:moveTo>
                <a:lnTo>
                  <a:pt x="1113015" y="658279"/>
                </a:lnTo>
                <a:lnTo>
                  <a:pt x="1080782" y="595439"/>
                </a:lnTo>
                <a:lnTo>
                  <a:pt x="1047407" y="554278"/>
                </a:lnTo>
                <a:lnTo>
                  <a:pt x="1021283" y="525272"/>
                </a:lnTo>
                <a:lnTo>
                  <a:pt x="988847" y="490639"/>
                </a:lnTo>
                <a:lnTo>
                  <a:pt x="871740" y="369328"/>
                </a:lnTo>
                <a:lnTo>
                  <a:pt x="852258" y="345020"/>
                </a:lnTo>
                <a:lnTo>
                  <a:pt x="838365" y="320357"/>
                </a:lnTo>
                <a:lnTo>
                  <a:pt x="830046" y="295313"/>
                </a:lnTo>
                <a:lnTo>
                  <a:pt x="827303" y="269900"/>
                </a:lnTo>
                <a:lnTo>
                  <a:pt x="827468" y="172110"/>
                </a:lnTo>
                <a:lnTo>
                  <a:pt x="855814" y="141008"/>
                </a:lnTo>
                <a:lnTo>
                  <a:pt x="864514" y="140550"/>
                </a:lnTo>
                <a:lnTo>
                  <a:pt x="871855" y="141084"/>
                </a:lnTo>
                <a:lnTo>
                  <a:pt x="899883" y="162242"/>
                </a:lnTo>
                <a:lnTo>
                  <a:pt x="899629" y="321411"/>
                </a:lnTo>
                <a:lnTo>
                  <a:pt x="1105090" y="321754"/>
                </a:lnTo>
                <a:lnTo>
                  <a:pt x="1105293" y="185851"/>
                </a:lnTo>
                <a:lnTo>
                  <a:pt x="1102131" y="146862"/>
                </a:lnTo>
                <a:lnTo>
                  <a:pt x="1076363" y="81762"/>
                </a:lnTo>
                <a:lnTo>
                  <a:pt x="1019632" y="31394"/>
                </a:lnTo>
                <a:lnTo>
                  <a:pt x="977722" y="14020"/>
                </a:lnTo>
                <a:lnTo>
                  <a:pt x="928039" y="3556"/>
                </a:lnTo>
                <a:lnTo>
                  <a:pt x="870597" y="0"/>
                </a:lnTo>
                <a:lnTo>
                  <a:pt x="804443" y="3352"/>
                </a:lnTo>
                <a:lnTo>
                  <a:pt x="747890" y="13652"/>
                </a:lnTo>
                <a:lnTo>
                  <a:pt x="700938" y="30873"/>
                </a:lnTo>
                <a:lnTo>
                  <a:pt x="663575" y="55003"/>
                </a:lnTo>
                <a:lnTo>
                  <a:pt x="621360" y="115874"/>
                </a:lnTo>
                <a:lnTo>
                  <a:pt x="610768" y="156121"/>
                </a:lnTo>
                <a:lnTo>
                  <a:pt x="607174" y="202920"/>
                </a:lnTo>
                <a:lnTo>
                  <a:pt x="606983" y="321106"/>
                </a:lnTo>
                <a:lnTo>
                  <a:pt x="610196" y="350786"/>
                </a:lnTo>
                <a:lnTo>
                  <a:pt x="636117" y="413600"/>
                </a:lnTo>
                <a:lnTo>
                  <a:pt x="658812" y="446709"/>
                </a:lnTo>
                <a:lnTo>
                  <a:pt x="692150" y="484162"/>
                </a:lnTo>
                <a:lnTo>
                  <a:pt x="724954" y="519734"/>
                </a:lnTo>
                <a:lnTo>
                  <a:pt x="768527" y="566521"/>
                </a:lnTo>
                <a:lnTo>
                  <a:pt x="797712" y="598208"/>
                </a:lnTo>
                <a:lnTo>
                  <a:pt x="825982" y="628573"/>
                </a:lnTo>
                <a:lnTo>
                  <a:pt x="853313" y="657618"/>
                </a:lnTo>
                <a:lnTo>
                  <a:pt x="879741" y="685355"/>
                </a:lnTo>
                <a:lnTo>
                  <a:pt x="888174" y="699223"/>
                </a:lnTo>
                <a:lnTo>
                  <a:pt x="894181" y="715365"/>
                </a:lnTo>
                <a:lnTo>
                  <a:pt x="897775" y="733755"/>
                </a:lnTo>
                <a:lnTo>
                  <a:pt x="898944" y="754380"/>
                </a:lnTo>
                <a:lnTo>
                  <a:pt x="898740" y="879055"/>
                </a:lnTo>
                <a:lnTo>
                  <a:pt x="874598" y="912799"/>
                </a:lnTo>
                <a:lnTo>
                  <a:pt x="855865" y="915035"/>
                </a:lnTo>
                <a:lnTo>
                  <a:pt x="847013" y="914412"/>
                </a:lnTo>
                <a:lnTo>
                  <a:pt x="814781" y="893737"/>
                </a:lnTo>
                <a:lnTo>
                  <a:pt x="811555" y="878878"/>
                </a:lnTo>
                <a:lnTo>
                  <a:pt x="811872" y="681786"/>
                </a:lnTo>
                <a:lnTo>
                  <a:pt x="606425" y="681443"/>
                </a:lnTo>
                <a:lnTo>
                  <a:pt x="606107" y="875753"/>
                </a:lnTo>
                <a:lnTo>
                  <a:pt x="618210" y="943038"/>
                </a:lnTo>
                <a:lnTo>
                  <a:pt x="654685" y="998423"/>
                </a:lnTo>
                <a:lnTo>
                  <a:pt x="691857" y="1027925"/>
                </a:lnTo>
                <a:lnTo>
                  <a:pt x="738479" y="1049032"/>
                </a:lnTo>
                <a:lnTo>
                  <a:pt x="794524" y="1061732"/>
                </a:lnTo>
                <a:lnTo>
                  <a:pt x="860005" y="1066050"/>
                </a:lnTo>
                <a:lnTo>
                  <a:pt x="928573" y="1062609"/>
                </a:lnTo>
                <a:lnTo>
                  <a:pt x="986421" y="1052042"/>
                </a:lnTo>
                <a:lnTo>
                  <a:pt x="1033564" y="1034364"/>
                </a:lnTo>
                <a:lnTo>
                  <a:pt x="1070000" y="1009561"/>
                </a:lnTo>
                <a:lnTo>
                  <a:pt x="1110018" y="946848"/>
                </a:lnTo>
                <a:lnTo>
                  <a:pt x="1120076" y="905357"/>
                </a:lnTo>
                <a:lnTo>
                  <a:pt x="1123492" y="857135"/>
                </a:lnTo>
                <a:lnTo>
                  <a:pt x="1123696" y="724065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129783" y="5836048"/>
            <a:ext cx="520700" cy="1047115"/>
          </a:xfrm>
          <a:custGeom>
            <a:avLst/>
            <a:gdLst/>
            <a:ahLst/>
            <a:cxnLst/>
            <a:rect l="l" t="t" r="r" b="b"/>
            <a:pathLst>
              <a:path w="520700" h="1047115">
                <a:moveTo>
                  <a:pt x="1664" y="0"/>
                </a:moveTo>
                <a:lnTo>
                  <a:pt x="0" y="1046606"/>
                </a:lnTo>
                <a:lnTo>
                  <a:pt x="220223" y="1046962"/>
                </a:lnTo>
                <a:lnTo>
                  <a:pt x="220841" y="661204"/>
                </a:lnTo>
                <a:lnTo>
                  <a:pt x="304284" y="657082"/>
                </a:lnTo>
                <a:lnTo>
                  <a:pt x="370625" y="645400"/>
                </a:lnTo>
                <a:lnTo>
                  <a:pt x="421810" y="627638"/>
                </a:lnTo>
                <a:lnTo>
                  <a:pt x="459786" y="605278"/>
                </a:lnTo>
                <a:lnTo>
                  <a:pt x="503895" y="552677"/>
                </a:lnTo>
                <a:lnTo>
                  <a:pt x="516084" y="513199"/>
                </a:lnTo>
                <a:lnTo>
                  <a:pt x="221071" y="513199"/>
                </a:lnTo>
                <a:lnTo>
                  <a:pt x="221658" y="148403"/>
                </a:lnTo>
                <a:lnTo>
                  <a:pt x="516191" y="148403"/>
                </a:lnTo>
                <a:lnTo>
                  <a:pt x="514106" y="128283"/>
                </a:lnTo>
                <a:lnTo>
                  <a:pt x="495894" y="81540"/>
                </a:lnTo>
                <a:lnTo>
                  <a:pt x="465476" y="45986"/>
                </a:lnTo>
                <a:lnTo>
                  <a:pt x="422856" y="21622"/>
                </a:lnTo>
                <a:lnTo>
                  <a:pt x="346380" y="5794"/>
                </a:lnTo>
                <a:lnTo>
                  <a:pt x="290680" y="1777"/>
                </a:lnTo>
                <a:lnTo>
                  <a:pt x="223343" y="356"/>
                </a:lnTo>
                <a:lnTo>
                  <a:pt x="1664" y="0"/>
                </a:lnTo>
                <a:close/>
              </a:path>
              <a:path w="520700" h="1047115">
                <a:moveTo>
                  <a:pt x="516191" y="148403"/>
                </a:moveTo>
                <a:lnTo>
                  <a:pt x="221658" y="148403"/>
                </a:lnTo>
                <a:lnTo>
                  <a:pt x="238061" y="148799"/>
                </a:lnTo>
                <a:lnTo>
                  <a:pt x="251968" y="149940"/>
                </a:lnTo>
                <a:lnTo>
                  <a:pt x="293015" y="172990"/>
                </a:lnTo>
                <a:lnTo>
                  <a:pt x="299865" y="204297"/>
                </a:lnTo>
                <a:lnTo>
                  <a:pt x="299456" y="457525"/>
                </a:lnTo>
                <a:lnTo>
                  <a:pt x="282987" y="501041"/>
                </a:lnTo>
                <a:lnTo>
                  <a:pt x="238519" y="512943"/>
                </a:lnTo>
                <a:lnTo>
                  <a:pt x="221071" y="513199"/>
                </a:lnTo>
                <a:lnTo>
                  <a:pt x="516084" y="513199"/>
                </a:lnTo>
                <a:lnTo>
                  <a:pt x="518524" y="499438"/>
                </a:lnTo>
                <a:lnTo>
                  <a:pt x="519649" y="476278"/>
                </a:lnTo>
                <a:lnTo>
                  <a:pt x="520109" y="186214"/>
                </a:lnTo>
                <a:lnTo>
                  <a:pt x="516191" y="148403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728637" y="5829944"/>
            <a:ext cx="520065" cy="1066165"/>
          </a:xfrm>
          <a:custGeom>
            <a:avLst/>
            <a:gdLst/>
            <a:ahLst/>
            <a:cxnLst/>
            <a:rect l="l" t="t" r="r" b="b"/>
            <a:pathLst>
              <a:path w="520065" h="1066165">
                <a:moveTo>
                  <a:pt x="262997" y="0"/>
                </a:moveTo>
                <a:lnTo>
                  <a:pt x="196836" y="3373"/>
                </a:lnTo>
                <a:lnTo>
                  <a:pt x="140648" y="13652"/>
                </a:lnTo>
                <a:lnTo>
                  <a:pt x="94162" y="30873"/>
                </a:lnTo>
                <a:lnTo>
                  <a:pt x="57464" y="55003"/>
                </a:lnTo>
                <a:lnTo>
                  <a:pt x="15237" y="115881"/>
                </a:lnTo>
                <a:lnTo>
                  <a:pt x="4655" y="156129"/>
                </a:lnTo>
                <a:lnTo>
                  <a:pt x="1078" y="202925"/>
                </a:lnTo>
                <a:lnTo>
                  <a:pt x="0" y="877229"/>
                </a:lnTo>
                <a:lnTo>
                  <a:pt x="4423" y="920481"/>
                </a:lnTo>
                <a:lnTo>
                  <a:pt x="17968" y="958764"/>
                </a:lnTo>
                <a:lnTo>
                  <a:pt x="40542" y="991125"/>
                </a:lnTo>
                <a:lnTo>
                  <a:pt x="72186" y="1017885"/>
                </a:lnTo>
                <a:lnTo>
                  <a:pt x="111029" y="1038903"/>
                </a:lnTo>
                <a:lnTo>
                  <a:pt x="155257" y="1053933"/>
                </a:lnTo>
                <a:lnTo>
                  <a:pt x="204855" y="1062983"/>
                </a:lnTo>
                <a:lnTo>
                  <a:pt x="259814" y="1066061"/>
                </a:lnTo>
                <a:lnTo>
                  <a:pt x="314727" y="1063070"/>
                </a:lnTo>
                <a:lnTo>
                  <a:pt x="364202" y="1053903"/>
                </a:lnTo>
                <a:lnTo>
                  <a:pt x="408240" y="1038554"/>
                </a:lnTo>
                <a:lnTo>
                  <a:pt x="446845" y="1017016"/>
                </a:lnTo>
                <a:lnTo>
                  <a:pt x="478238" y="989791"/>
                </a:lnTo>
                <a:lnTo>
                  <a:pt x="500677" y="957320"/>
                </a:lnTo>
                <a:lnTo>
                  <a:pt x="513658" y="921008"/>
                </a:lnTo>
                <a:lnTo>
                  <a:pt x="260075" y="921008"/>
                </a:lnTo>
                <a:lnTo>
                  <a:pt x="250698" y="920481"/>
                </a:lnTo>
                <a:lnTo>
                  <a:pt x="220197" y="876601"/>
                </a:lnTo>
                <a:lnTo>
                  <a:pt x="221323" y="173523"/>
                </a:lnTo>
                <a:lnTo>
                  <a:pt x="251938" y="142502"/>
                </a:lnTo>
                <a:lnTo>
                  <a:pt x="261321" y="142048"/>
                </a:lnTo>
                <a:lnTo>
                  <a:pt x="511629" y="142048"/>
                </a:lnTo>
                <a:lnTo>
                  <a:pt x="504047" y="116313"/>
                </a:lnTo>
                <a:lnTo>
                  <a:pt x="484257" y="81694"/>
                </a:lnTo>
                <a:lnTo>
                  <a:pt x="456520" y="52658"/>
                </a:lnTo>
                <a:lnTo>
                  <a:pt x="420616" y="29712"/>
                </a:lnTo>
                <a:lnTo>
                  <a:pt x="376399" y="13281"/>
                </a:lnTo>
                <a:lnTo>
                  <a:pt x="323862" y="3373"/>
                </a:lnTo>
                <a:lnTo>
                  <a:pt x="262997" y="0"/>
                </a:lnTo>
                <a:close/>
              </a:path>
              <a:path w="520065" h="1066165">
                <a:moveTo>
                  <a:pt x="511629" y="142048"/>
                </a:moveTo>
                <a:lnTo>
                  <a:pt x="261321" y="142048"/>
                </a:lnTo>
                <a:lnTo>
                  <a:pt x="270610" y="142531"/>
                </a:lnTo>
                <a:lnTo>
                  <a:pt x="278577" y="143955"/>
                </a:lnTo>
                <a:lnTo>
                  <a:pt x="299625" y="173523"/>
                </a:lnTo>
                <a:lnTo>
                  <a:pt x="298472" y="899574"/>
                </a:lnTo>
                <a:lnTo>
                  <a:pt x="260075" y="921008"/>
                </a:lnTo>
                <a:lnTo>
                  <a:pt x="513658" y="921008"/>
                </a:lnTo>
                <a:lnTo>
                  <a:pt x="514164" y="919593"/>
                </a:lnTo>
                <a:lnTo>
                  <a:pt x="518706" y="876601"/>
                </a:lnTo>
                <a:lnTo>
                  <a:pt x="519785" y="202287"/>
                </a:lnTo>
                <a:lnTo>
                  <a:pt x="515890" y="156511"/>
                </a:lnTo>
                <a:lnTo>
                  <a:pt x="511629" y="142048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931333" y="5838979"/>
            <a:ext cx="480695" cy="1047750"/>
          </a:xfrm>
          <a:custGeom>
            <a:avLst/>
            <a:gdLst/>
            <a:ahLst/>
            <a:cxnLst/>
            <a:rect l="l" t="t" r="r" b="b"/>
            <a:pathLst>
              <a:path w="480694" h="1047750">
                <a:moveTo>
                  <a:pt x="251" y="0"/>
                </a:moveTo>
                <a:lnTo>
                  <a:pt x="0" y="161513"/>
                </a:lnTo>
                <a:lnTo>
                  <a:pt x="127137" y="161712"/>
                </a:lnTo>
                <a:lnTo>
                  <a:pt x="125723" y="1046816"/>
                </a:lnTo>
                <a:lnTo>
                  <a:pt x="351821" y="1047182"/>
                </a:lnTo>
                <a:lnTo>
                  <a:pt x="353224" y="162089"/>
                </a:lnTo>
                <a:lnTo>
                  <a:pt x="480330" y="162288"/>
                </a:lnTo>
                <a:lnTo>
                  <a:pt x="480592" y="785"/>
                </a:lnTo>
                <a:lnTo>
                  <a:pt x="251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356491" y="5838047"/>
            <a:ext cx="520700" cy="1047750"/>
          </a:xfrm>
          <a:custGeom>
            <a:avLst/>
            <a:gdLst/>
            <a:ahLst/>
            <a:cxnLst/>
            <a:rect l="l" t="t" r="r" b="b"/>
            <a:pathLst>
              <a:path w="520700" h="1047750">
                <a:moveTo>
                  <a:pt x="518612" y="1047161"/>
                </a:moveTo>
                <a:lnTo>
                  <a:pt x="418269" y="1047161"/>
                </a:lnTo>
                <a:lnTo>
                  <a:pt x="518612" y="1047318"/>
                </a:lnTo>
                <a:lnTo>
                  <a:pt x="518612" y="1047161"/>
                </a:lnTo>
                <a:close/>
              </a:path>
              <a:path w="520700" h="1047750">
                <a:moveTo>
                  <a:pt x="515306" y="614567"/>
                </a:moveTo>
                <a:lnTo>
                  <a:pt x="226788" y="614567"/>
                </a:lnTo>
                <a:lnTo>
                  <a:pt x="242836" y="615112"/>
                </a:lnTo>
                <a:lnTo>
                  <a:pt x="257053" y="616690"/>
                </a:lnTo>
                <a:lnTo>
                  <a:pt x="294400" y="638806"/>
                </a:lnTo>
                <a:lnTo>
                  <a:pt x="299174" y="670021"/>
                </a:lnTo>
                <a:lnTo>
                  <a:pt x="298881" y="857272"/>
                </a:lnTo>
                <a:lnTo>
                  <a:pt x="298922" y="872350"/>
                </a:lnTo>
                <a:lnTo>
                  <a:pt x="299006" y="880287"/>
                </a:lnTo>
                <a:lnTo>
                  <a:pt x="298734" y="1046962"/>
                </a:lnTo>
                <a:lnTo>
                  <a:pt x="332513" y="1047015"/>
                </a:lnTo>
                <a:lnTo>
                  <a:pt x="418353" y="1047287"/>
                </a:lnTo>
                <a:lnTo>
                  <a:pt x="518612" y="1047161"/>
                </a:lnTo>
                <a:lnTo>
                  <a:pt x="518905" y="863293"/>
                </a:lnTo>
                <a:lnTo>
                  <a:pt x="519083" y="861324"/>
                </a:lnTo>
                <a:lnTo>
                  <a:pt x="519408" y="658168"/>
                </a:lnTo>
                <a:lnTo>
                  <a:pt x="518167" y="631961"/>
                </a:lnTo>
                <a:lnTo>
                  <a:pt x="515306" y="614567"/>
                </a:lnTo>
                <a:close/>
              </a:path>
              <a:path w="520700" h="1047750">
                <a:moveTo>
                  <a:pt x="1664" y="0"/>
                </a:moveTo>
                <a:lnTo>
                  <a:pt x="0" y="1046606"/>
                </a:lnTo>
                <a:lnTo>
                  <a:pt x="226108" y="1046973"/>
                </a:lnTo>
                <a:lnTo>
                  <a:pt x="226788" y="614567"/>
                </a:lnTo>
                <a:lnTo>
                  <a:pt x="515306" y="614567"/>
                </a:lnTo>
                <a:lnTo>
                  <a:pt x="498979" y="571291"/>
                </a:lnTo>
                <a:lnTo>
                  <a:pt x="459843" y="529664"/>
                </a:lnTo>
                <a:lnTo>
                  <a:pt x="393495" y="500728"/>
                </a:lnTo>
                <a:lnTo>
                  <a:pt x="434387" y="483884"/>
                </a:lnTo>
                <a:lnTo>
                  <a:pt x="464710" y="464408"/>
                </a:lnTo>
                <a:lnTo>
                  <a:pt x="486965" y="442308"/>
                </a:lnTo>
                <a:lnTo>
                  <a:pt x="503649" y="417589"/>
                </a:lnTo>
                <a:lnTo>
                  <a:pt x="505032" y="414542"/>
                </a:lnTo>
                <a:lnTo>
                  <a:pt x="227113" y="414542"/>
                </a:lnTo>
                <a:lnTo>
                  <a:pt x="227553" y="133430"/>
                </a:lnTo>
                <a:lnTo>
                  <a:pt x="512245" y="133430"/>
                </a:lnTo>
                <a:lnTo>
                  <a:pt x="504571" y="110179"/>
                </a:lnTo>
                <a:lnTo>
                  <a:pt x="457535" y="51307"/>
                </a:lnTo>
                <a:lnTo>
                  <a:pt x="423060" y="29141"/>
                </a:lnTo>
                <a:lnTo>
                  <a:pt x="382388" y="13271"/>
                </a:lnTo>
                <a:lnTo>
                  <a:pt x="335532" y="3708"/>
                </a:lnTo>
                <a:lnTo>
                  <a:pt x="282504" y="460"/>
                </a:lnTo>
                <a:lnTo>
                  <a:pt x="1664" y="0"/>
                </a:lnTo>
                <a:close/>
              </a:path>
              <a:path w="520700" h="1047750">
                <a:moveTo>
                  <a:pt x="512245" y="133430"/>
                </a:moveTo>
                <a:lnTo>
                  <a:pt x="227553" y="133430"/>
                </a:lnTo>
                <a:lnTo>
                  <a:pt x="243601" y="133970"/>
                </a:lnTo>
                <a:lnTo>
                  <a:pt x="257818" y="135525"/>
                </a:lnTo>
                <a:lnTo>
                  <a:pt x="295165" y="157522"/>
                </a:lnTo>
                <a:lnTo>
                  <a:pt x="299938" y="188559"/>
                </a:lnTo>
                <a:lnTo>
                  <a:pt x="299666" y="359580"/>
                </a:lnTo>
                <a:lnTo>
                  <a:pt x="284850" y="402529"/>
                </a:lnTo>
                <a:lnTo>
                  <a:pt x="243307" y="414282"/>
                </a:lnTo>
                <a:lnTo>
                  <a:pt x="227113" y="414542"/>
                </a:lnTo>
                <a:lnTo>
                  <a:pt x="505032" y="414542"/>
                </a:lnTo>
                <a:lnTo>
                  <a:pt x="518871" y="361829"/>
                </a:lnTo>
                <a:lnTo>
                  <a:pt x="520162" y="185292"/>
                </a:lnTo>
                <a:lnTo>
                  <a:pt x="516299" y="145713"/>
                </a:lnTo>
                <a:lnTo>
                  <a:pt x="512245" y="13343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5578415" y="5836052"/>
            <a:ext cx="2425065" cy="1045844"/>
            <a:chOff x="15578415" y="5836052"/>
            <a:chExt cx="2425065" cy="1045844"/>
          </a:xfrm>
        </p:grpSpPr>
        <p:sp>
          <p:nvSpPr>
            <p:cNvPr id="26" name="object 26"/>
            <p:cNvSpPr/>
            <p:nvPr/>
          </p:nvSpPr>
          <p:spPr>
            <a:xfrm>
              <a:off x="15578415" y="5836052"/>
              <a:ext cx="2425065" cy="1045844"/>
            </a:xfrm>
            <a:custGeom>
              <a:avLst/>
              <a:gdLst/>
              <a:ahLst/>
              <a:cxnLst/>
              <a:rect l="l" t="t" r="r" b="b"/>
              <a:pathLst>
                <a:path w="2425065" h="1045845">
                  <a:moveTo>
                    <a:pt x="2424638" y="0"/>
                  </a:moveTo>
                  <a:lnTo>
                    <a:pt x="0" y="0"/>
                  </a:lnTo>
                  <a:lnTo>
                    <a:pt x="0" y="1045559"/>
                  </a:lnTo>
                  <a:lnTo>
                    <a:pt x="2424638" y="1045559"/>
                  </a:lnTo>
                  <a:lnTo>
                    <a:pt x="24246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5744888" y="5957449"/>
              <a:ext cx="2109470" cy="793750"/>
            </a:xfrm>
            <a:custGeom>
              <a:avLst/>
              <a:gdLst/>
              <a:ahLst/>
              <a:cxnLst/>
              <a:rect l="l" t="t" r="r" b="b"/>
              <a:pathLst>
                <a:path w="2109469" h="793750">
                  <a:moveTo>
                    <a:pt x="666813" y="573659"/>
                  </a:moveTo>
                  <a:lnTo>
                    <a:pt x="662241" y="524649"/>
                  </a:lnTo>
                  <a:lnTo>
                    <a:pt x="648931" y="483552"/>
                  </a:lnTo>
                  <a:lnTo>
                    <a:pt x="637870" y="465950"/>
                  </a:lnTo>
                  <a:lnTo>
                    <a:pt x="627456" y="449376"/>
                  </a:lnTo>
                  <a:lnTo>
                    <a:pt x="598411" y="421157"/>
                  </a:lnTo>
                  <a:lnTo>
                    <a:pt x="562394" y="397916"/>
                  </a:lnTo>
                  <a:lnTo>
                    <a:pt x="520001" y="378675"/>
                  </a:lnTo>
                  <a:lnTo>
                    <a:pt x="559752" y="351116"/>
                  </a:lnTo>
                  <a:lnTo>
                    <a:pt x="587082" y="320840"/>
                  </a:lnTo>
                  <a:lnTo>
                    <a:pt x="592569" y="314756"/>
                  </a:lnTo>
                  <a:lnTo>
                    <a:pt x="614883" y="267538"/>
                  </a:lnTo>
                  <a:lnTo>
                    <a:pt x="623112" y="207467"/>
                  </a:lnTo>
                  <a:lnTo>
                    <a:pt x="623112" y="205193"/>
                  </a:lnTo>
                  <a:lnTo>
                    <a:pt x="619747" y="166268"/>
                  </a:lnTo>
                  <a:lnTo>
                    <a:pt x="592848" y="99021"/>
                  </a:lnTo>
                  <a:lnTo>
                    <a:pt x="530961" y="40182"/>
                  </a:lnTo>
                  <a:lnTo>
                    <a:pt x="495350" y="23622"/>
                  </a:lnTo>
                  <a:lnTo>
                    <a:pt x="495350" y="552119"/>
                  </a:lnTo>
                  <a:lnTo>
                    <a:pt x="495350" y="554393"/>
                  </a:lnTo>
                  <a:lnTo>
                    <a:pt x="486968" y="592721"/>
                  </a:lnTo>
                  <a:lnTo>
                    <a:pt x="462851" y="619582"/>
                  </a:lnTo>
                  <a:lnTo>
                    <a:pt x="424434" y="635381"/>
                  </a:lnTo>
                  <a:lnTo>
                    <a:pt x="373189" y="640562"/>
                  </a:lnTo>
                  <a:lnTo>
                    <a:pt x="168109" y="640562"/>
                  </a:lnTo>
                  <a:lnTo>
                    <a:pt x="168109" y="465950"/>
                  </a:lnTo>
                  <a:lnTo>
                    <a:pt x="367588" y="465950"/>
                  </a:lnTo>
                  <a:lnTo>
                    <a:pt x="424903" y="471932"/>
                  </a:lnTo>
                  <a:lnTo>
                    <a:pt x="464667" y="489064"/>
                  </a:lnTo>
                  <a:lnTo>
                    <a:pt x="487832" y="516178"/>
                  </a:lnTo>
                  <a:lnTo>
                    <a:pt x="495350" y="552119"/>
                  </a:lnTo>
                  <a:lnTo>
                    <a:pt x="495350" y="23622"/>
                  </a:lnTo>
                  <a:lnTo>
                    <a:pt x="483577" y="18135"/>
                  </a:lnTo>
                  <a:lnTo>
                    <a:pt x="451637" y="10401"/>
                  </a:lnTo>
                  <a:lnTo>
                    <a:pt x="451637" y="234670"/>
                  </a:lnTo>
                  <a:lnTo>
                    <a:pt x="451637" y="236943"/>
                  </a:lnTo>
                  <a:lnTo>
                    <a:pt x="442925" y="274929"/>
                  </a:lnTo>
                  <a:lnTo>
                    <a:pt x="418020" y="301002"/>
                  </a:lnTo>
                  <a:lnTo>
                    <a:pt x="378828" y="316026"/>
                  </a:lnTo>
                  <a:lnTo>
                    <a:pt x="327240" y="320840"/>
                  </a:lnTo>
                  <a:lnTo>
                    <a:pt x="168109" y="320840"/>
                  </a:lnTo>
                  <a:lnTo>
                    <a:pt x="168109" y="153047"/>
                  </a:lnTo>
                  <a:lnTo>
                    <a:pt x="338455" y="153047"/>
                  </a:lnTo>
                  <a:lnTo>
                    <a:pt x="386867" y="158470"/>
                  </a:lnTo>
                  <a:lnTo>
                    <a:pt x="422363" y="174307"/>
                  </a:lnTo>
                  <a:lnTo>
                    <a:pt x="444195" y="199923"/>
                  </a:lnTo>
                  <a:lnTo>
                    <a:pt x="451637" y="234670"/>
                  </a:lnTo>
                  <a:lnTo>
                    <a:pt x="451637" y="10401"/>
                  </a:lnTo>
                  <a:lnTo>
                    <a:pt x="427786" y="4610"/>
                  </a:lnTo>
                  <a:lnTo>
                    <a:pt x="364223" y="0"/>
                  </a:lnTo>
                  <a:lnTo>
                    <a:pt x="0" y="0"/>
                  </a:lnTo>
                  <a:lnTo>
                    <a:pt x="0" y="793610"/>
                  </a:lnTo>
                  <a:lnTo>
                    <a:pt x="373189" y="793610"/>
                  </a:lnTo>
                  <a:lnTo>
                    <a:pt x="429895" y="790917"/>
                  </a:lnTo>
                  <a:lnTo>
                    <a:pt x="481660" y="782866"/>
                  </a:lnTo>
                  <a:lnTo>
                    <a:pt x="528015" y="769416"/>
                  </a:lnTo>
                  <a:lnTo>
                    <a:pt x="568502" y="750608"/>
                  </a:lnTo>
                  <a:lnTo>
                    <a:pt x="602665" y="726427"/>
                  </a:lnTo>
                  <a:lnTo>
                    <a:pt x="630047" y="696861"/>
                  </a:lnTo>
                  <a:lnTo>
                    <a:pt x="650163" y="661924"/>
                  </a:lnTo>
                  <a:lnTo>
                    <a:pt x="662571" y="621614"/>
                  </a:lnTo>
                  <a:lnTo>
                    <a:pt x="666813" y="575932"/>
                  </a:lnTo>
                  <a:lnTo>
                    <a:pt x="666813" y="573659"/>
                  </a:lnTo>
                  <a:close/>
                </a:path>
                <a:path w="2109469" h="793750">
                  <a:moveTo>
                    <a:pt x="1509636" y="0"/>
                  </a:moveTo>
                  <a:lnTo>
                    <a:pt x="764298" y="0"/>
                  </a:lnTo>
                  <a:lnTo>
                    <a:pt x="764298" y="793610"/>
                  </a:lnTo>
                  <a:lnTo>
                    <a:pt x="1361630" y="793610"/>
                  </a:lnTo>
                  <a:lnTo>
                    <a:pt x="1361630" y="638289"/>
                  </a:lnTo>
                  <a:lnTo>
                    <a:pt x="935761" y="638289"/>
                  </a:lnTo>
                  <a:lnTo>
                    <a:pt x="935761" y="471627"/>
                  </a:lnTo>
                  <a:lnTo>
                    <a:pt x="1305585" y="471627"/>
                  </a:lnTo>
                  <a:lnTo>
                    <a:pt x="1305585" y="316306"/>
                  </a:lnTo>
                  <a:lnTo>
                    <a:pt x="935761" y="316306"/>
                  </a:lnTo>
                  <a:lnTo>
                    <a:pt x="935761" y="155321"/>
                  </a:lnTo>
                  <a:lnTo>
                    <a:pt x="1356017" y="155321"/>
                  </a:lnTo>
                  <a:lnTo>
                    <a:pt x="1509636" y="0"/>
                  </a:lnTo>
                  <a:close/>
                </a:path>
                <a:path w="2109469" h="793750">
                  <a:moveTo>
                    <a:pt x="2109127" y="0"/>
                  </a:moveTo>
                  <a:lnTo>
                    <a:pt x="1621751" y="0"/>
                  </a:lnTo>
                  <a:lnTo>
                    <a:pt x="1459115" y="160985"/>
                  </a:lnTo>
                  <a:lnTo>
                    <a:pt x="1697824" y="160985"/>
                  </a:lnTo>
                  <a:lnTo>
                    <a:pt x="1697824" y="793610"/>
                  </a:lnTo>
                  <a:lnTo>
                    <a:pt x="1870417" y="793610"/>
                  </a:lnTo>
                  <a:lnTo>
                    <a:pt x="1870417" y="160985"/>
                  </a:lnTo>
                  <a:lnTo>
                    <a:pt x="2109127" y="160985"/>
                  </a:lnTo>
                  <a:lnTo>
                    <a:pt x="21091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563763" y="6238103"/>
            <a:ext cx="18124170" cy="2279650"/>
            <a:chOff x="1563763" y="6238103"/>
            <a:chExt cx="18124170" cy="2279650"/>
          </a:xfrm>
        </p:grpSpPr>
        <p:sp>
          <p:nvSpPr>
            <p:cNvPr id="8" name="object 8"/>
            <p:cNvSpPr/>
            <p:nvPr/>
          </p:nvSpPr>
          <p:spPr>
            <a:xfrm>
              <a:off x="1563763" y="7025178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697"/>
                  </a:lnTo>
                  <a:lnTo>
                    <a:pt x="333780" y="31169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1282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88814" y="7111029"/>
              <a:ext cx="17542335" cy="14000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63763" y="6238103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697"/>
                  </a:lnTo>
                  <a:lnTo>
                    <a:pt x="333780" y="31169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FF7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88814" y="6323944"/>
              <a:ext cx="17542335" cy="14001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563763" y="6631630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707"/>
                  </a:lnTo>
                  <a:lnTo>
                    <a:pt x="333780" y="31170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CDCD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8814" y="6717491"/>
              <a:ext cx="17542335" cy="14001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563763" y="7812254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697"/>
                  </a:lnTo>
                  <a:lnTo>
                    <a:pt x="333780" y="31169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3BE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88814" y="7898105"/>
              <a:ext cx="17542335" cy="14000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563763" y="7418716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697"/>
                  </a:lnTo>
                  <a:lnTo>
                    <a:pt x="333780" y="31169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C317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88814" y="7504567"/>
              <a:ext cx="17542335" cy="14001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563763" y="8205792"/>
              <a:ext cx="334010" cy="311785"/>
            </a:xfrm>
            <a:custGeom>
              <a:avLst/>
              <a:gdLst/>
              <a:ahLst/>
              <a:cxnLst/>
              <a:rect l="l" t="t" r="r" b="b"/>
              <a:pathLst>
                <a:path w="334010" h="311784">
                  <a:moveTo>
                    <a:pt x="333780" y="0"/>
                  </a:moveTo>
                  <a:lnTo>
                    <a:pt x="0" y="0"/>
                  </a:lnTo>
                  <a:lnTo>
                    <a:pt x="0" y="311697"/>
                  </a:lnTo>
                  <a:lnTo>
                    <a:pt x="333780" y="311697"/>
                  </a:lnTo>
                  <a:lnTo>
                    <a:pt x="333780" y="0"/>
                  </a:lnTo>
                  <a:close/>
                </a:path>
              </a:pathLst>
            </a:custGeom>
            <a:solidFill>
              <a:srgbClr val="3576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88814" y="8291642"/>
              <a:ext cx="17542335" cy="14000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9331149" y="6238113"/>
              <a:ext cx="356870" cy="2279650"/>
            </a:xfrm>
            <a:custGeom>
              <a:avLst/>
              <a:gdLst/>
              <a:ahLst/>
              <a:cxnLst/>
              <a:rect l="l" t="t" r="r" b="b"/>
              <a:pathLst>
                <a:path w="356869" h="2279650">
                  <a:moveTo>
                    <a:pt x="356407" y="0"/>
                  </a:moveTo>
                  <a:lnTo>
                    <a:pt x="0" y="0"/>
                  </a:lnTo>
                  <a:lnTo>
                    <a:pt x="0" y="2279386"/>
                  </a:lnTo>
                  <a:lnTo>
                    <a:pt x="356407" y="2279386"/>
                  </a:lnTo>
                  <a:lnTo>
                    <a:pt x="356407" y="0"/>
                  </a:lnTo>
                  <a:close/>
                </a:path>
              </a:pathLst>
            </a:custGeom>
            <a:solidFill>
              <a:srgbClr val="FFE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77895" y="6272770"/>
            <a:ext cx="855980" cy="21939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spc="-10" dirty="0">
                <a:solidFill>
                  <a:srgbClr val="1D242C"/>
                </a:solidFill>
                <a:latin typeface="Gotham"/>
                <a:cs typeface="Gotham"/>
              </a:rPr>
              <a:t>#FAA703</a:t>
            </a:r>
            <a:endParaRPr sz="1300">
              <a:latin typeface="Gotham"/>
              <a:cs typeface="Gotham"/>
            </a:endParaRPr>
          </a:p>
          <a:p>
            <a:pPr marL="12700" marR="5080">
              <a:lnSpc>
                <a:spcPct val="198600"/>
              </a:lnSpc>
            </a:pPr>
            <a:r>
              <a:rPr sz="1300" spc="-10" dirty="0">
                <a:solidFill>
                  <a:srgbClr val="1D242C"/>
                </a:solidFill>
                <a:latin typeface="Gotham"/>
                <a:cs typeface="Gotham"/>
              </a:rPr>
              <a:t>#FF7F7F </a:t>
            </a:r>
            <a:r>
              <a:rPr sz="1300" spc="-25" dirty="0">
                <a:solidFill>
                  <a:srgbClr val="1D242C"/>
                </a:solidFill>
                <a:latin typeface="Gotham"/>
                <a:cs typeface="Gotham"/>
              </a:rPr>
              <a:t>#CCCCCC </a:t>
            </a:r>
            <a:r>
              <a:rPr sz="1300" spc="-10" dirty="0">
                <a:solidFill>
                  <a:srgbClr val="1D242C"/>
                </a:solidFill>
                <a:latin typeface="Gotham"/>
                <a:cs typeface="Gotham"/>
              </a:rPr>
              <a:t>#543851 #722A2B #0F9324</a:t>
            </a:r>
            <a:endParaRPr sz="1300">
              <a:latin typeface="Gotham"/>
              <a:cs typeface="Gotham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76951" y="4295618"/>
            <a:ext cx="1522095" cy="1263650"/>
            <a:chOff x="376951" y="4295618"/>
            <a:chExt cx="1522095" cy="1263650"/>
          </a:xfrm>
        </p:grpSpPr>
        <p:sp>
          <p:nvSpPr>
            <p:cNvPr id="23" name="object 23"/>
            <p:cNvSpPr/>
            <p:nvPr/>
          </p:nvSpPr>
          <p:spPr>
            <a:xfrm>
              <a:off x="376951" y="4295638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FF7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679079" y="4295618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FF7100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679079" y="455658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FF71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679079" y="4817560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FF71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79079" y="5078536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FF7100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79079" y="5339502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FF71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64251" y="3859187"/>
            <a:ext cx="2044700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#FF7200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Orange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43701" y="4227042"/>
            <a:ext cx="1250950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FF801A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FF8E33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FF9D4D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FFAA66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FFB87F</a:t>
            </a:r>
            <a:endParaRPr sz="1300">
              <a:latin typeface="Gotham-Book"/>
              <a:cs typeface="Gotham-Book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679720" y="4295618"/>
            <a:ext cx="1522095" cy="1263650"/>
            <a:chOff x="3679720" y="4295618"/>
            <a:chExt cx="1522095" cy="1263650"/>
          </a:xfrm>
        </p:grpSpPr>
        <p:sp>
          <p:nvSpPr>
            <p:cNvPr id="32" name="object 32"/>
            <p:cNvSpPr/>
            <p:nvPr/>
          </p:nvSpPr>
          <p:spPr>
            <a:xfrm>
              <a:off x="3679720" y="4295638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CDCD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981848" y="4295618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DCDCD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981848" y="455658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DCDC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981848" y="4817560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DCDC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981848" y="5078536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DCDCD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981848" y="5339502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10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DCDCD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667017" y="3859187"/>
            <a:ext cx="1778635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#CDCDCD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4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5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20" dirty="0">
                <a:solidFill>
                  <a:srgbClr val="1D242C"/>
                </a:solidFill>
                <a:latin typeface="Gotham"/>
                <a:cs typeface="Gotham"/>
              </a:rPr>
              <a:t>Grey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246465" y="4227042"/>
            <a:ext cx="1311910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D2D2D2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D7D7D7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DCDCDC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E1E1E1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E6E6E6</a:t>
            </a:r>
            <a:endParaRPr sz="1300">
              <a:latin typeface="Gotham-Book"/>
              <a:cs typeface="Gotham-Book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0285247" y="4286037"/>
            <a:ext cx="1522095" cy="1263650"/>
            <a:chOff x="10285247" y="4286037"/>
            <a:chExt cx="1522095" cy="1263650"/>
          </a:xfrm>
        </p:grpSpPr>
        <p:sp>
          <p:nvSpPr>
            <p:cNvPr id="41" name="object 41"/>
            <p:cNvSpPr/>
            <p:nvPr/>
          </p:nvSpPr>
          <p:spPr>
            <a:xfrm>
              <a:off x="10285247" y="4286047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C317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1587375" y="4286037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31728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1587375" y="454700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31728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1587375" y="4807979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31728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1587375" y="5068945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31728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1587375" y="5329911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C31728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0272548" y="3857385"/>
            <a:ext cx="1711325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#FF7F7F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5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25" dirty="0">
                <a:solidFill>
                  <a:srgbClr val="1D242C"/>
                </a:solidFill>
                <a:latin typeface="Gotham"/>
                <a:cs typeface="Gotham"/>
              </a:rPr>
              <a:t>Red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1851996" y="4217461"/>
            <a:ext cx="1226185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C9303E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CF4653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D55E69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DB747E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E18B93</a:t>
            </a:r>
            <a:endParaRPr sz="1300">
              <a:latin typeface="Gotham-Book"/>
              <a:cs typeface="Gotham-Book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6982478" y="4295618"/>
            <a:ext cx="1522095" cy="1263650"/>
            <a:chOff x="6982478" y="4295618"/>
            <a:chExt cx="1522095" cy="1263650"/>
          </a:xfrm>
        </p:grpSpPr>
        <p:sp>
          <p:nvSpPr>
            <p:cNvPr id="50" name="object 50"/>
            <p:cNvSpPr/>
            <p:nvPr/>
          </p:nvSpPr>
          <p:spPr>
            <a:xfrm>
              <a:off x="6982478" y="4295638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1282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284616" y="4295618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128292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284616" y="455658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128292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284616" y="4817560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128292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284616" y="5078536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128292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284616" y="5339502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128292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6969783" y="3859187"/>
            <a:ext cx="2757170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#</a:t>
            </a:r>
            <a:r>
              <a:rPr sz="1300" b="1" spc="1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128293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4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4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5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Builder</a:t>
            </a:r>
            <a:r>
              <a:rPr sz="1300" b="1" spc="4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20" dirty="0">
                <a:solidFill>
                  <a:srgbClr val="1D242C"/>
                </a:solidFill>
                <a:latin typeface="Gotham"/>
                <a:cs typeface="Gotham"/>
              </a:rPr>
              <a:t>Blue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549231" y="4227042"/>
            <a:ext cx="1253490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2A8F9E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419BA9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5AA8B4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71B4BE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88C0C9</a:t>
            </a:r>
            <a:endParaRPr sz="1300">
              <a:latin typeface="Gotham-Book"/>
              <a:cs typeface="Gotham-Book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13588015" y="4286037"/>
            <a:ext cx="1522095" cy="1263650"/>
            <a:chOff x="13588015" y="4286037"/>
            <a:chExt cx="1522095" cy="1263650"/>
          </a:xfrm>
        </p:grpSpPr>
        <p:sp>
          <p:nvSpPr>
            <p:cNvPr id="59" name="object 59"/>
            <p:cNvSpPr/>
            <p:nvPr/>
          </p:nvSpPr>
          <p:spPr>
            <a:xfrm>
              <a:off x="13588015" y="4286047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3BE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4890143" y="4286037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BE800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4890143" y="454700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BE8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4890143" y="4807979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BE8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4890143" y="5068945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BE800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4890143" y="5329911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BE8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13575314" y="3857385"/>
            <a:ext cx="2716530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#</a:t>
            </a:r>
            <a:r>
              <a:rPr sz="1300" b="1" spc="1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FF7200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6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Betboost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Green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5154763" y="4217461"/>
            <a:ext cx="1219835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50EA1A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63ED33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77EF4D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8AF166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9DF37F</a:t>
            </a:r>
            <a:endParaRPr sz="1300">
              <a:latin typeface="Gotham-Book"/>
              <a:cs typeface="Gotham-Book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16890784" y="4269241"/>
            <a:ext cx="1522095" cy="1263650"/>
            <a:chOff x="16890784" y="4269241"/>
            <a:chExt cx="1522095" cy="1263650"/>
          </a:xfrm>
        </p:grpSpPr>
        <p:sp>
          <p:nvSpPr>
            <p:cNvPr id="68" name="object 68"/>
            <p:cNvSpPr/>
            <p:nvPr/>
          </p:nvSpPr>
          <p:spPr>
            <a:xfrm>
              <a:off x="16890784" y="4269241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1263071" y="0"/>
                  </a:moveTo>
                  <a:lnTo>
                    <a:pt x="0" y="0"/>
                  </a:lnTo>
                  <a:lnTo>
                    <a:pt x="0" y="1263071"/>
                  </a:lnTo>
                  <a:lnTo>
                    <a:pt x="1263071" y="1263071"/>
                  </a:lnTo>
                  <a:lnTo>
                    <a:pt x="1263071" y="0"/>
                  </a:lnTo>
                  <a:close/>
                </a:path>
              </a:pathLst>
            </a:custGeom>
            <a:solidFill>
              <a:srgbClr val="3576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8192912" y="4269241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57634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8192912" y="4530207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57634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8192912" y="4791173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57634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8192912" y="5052149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5763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8192912" y="5313115"/>
              <a:ext cx="219710" cy="219710"/>
            </a:xfrm>
            <a:custGeom>
              <a:avLst/>
              <a:gdLst/>
              <a:ahLst/>
              <a:cxnLst/>
              <a:rect l="l" t="t" r="r" b="b"/>
              <a:pathLst>
                <a:path w="219709" h="219710">
                  <a:moveTo>
                    <a:pt x="219459" y="0"/>
                  </a:moveTo>
                  <a:lnTo>
                    <a:pt x="0" y="0"/>
                  </a:lnTo>
                  <a:lnTo>
                    <a:pt x="0" y="219459"/>
                  </a:lnTo>
                  <a:lnTo>
                    <a:pt x="219459" y="219459"/>
                  </a:lnTo>
                  <a:lnTo>
                    <a:pt x="219459" y="0"/>
                  </a:lnTo>
                  <a:close/>
                </a:path>
              </a:pathLst>
            </a:custGeom>
            <a:solidFill>
              <a:srgbClr val="357634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16878078" y="3840038"/>
            <a:ext cx="2767965" cy="427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#0F9324</a:t>
            </a:r>
            <a:endParaRPr sz="1300">
              <a:latin typeface="Gotham"/>
              <a:cs typeface="Gotham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talkSPORT</a:t>
            </a:r>
            <a:r>
              <a:rPr sz="1300" b="1" spc="55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BET</a:t>
            </a:r>
            <a:r>
              <a:rPr sz="1300" b="1" spc="6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dirty="0">
                <a:solidFill>
                  <a:srgbClr val="1D242C"/>
                </a:solidFill>
                <a:latin typeface="Gotham"/>
                <a:cs typeface="Gotham"/>
              </a:rPr>
              <a:t>Seconday</a:t>
            </a:r>
            <a:r>
              <a:rPr sz="1300" b="1" spc="60" dirty="0">
                <a:solidFill>
                  <a:srgbClr val="1D242C"/>
                </a:solidFill>
                <a:latin typeface="Gotham"/>
                <a:cs typeface="Gotham"/>
              </a:rPr>
              <a:t> </a:t>
            </a:r>
            <a:r>
              <a:rPr sz="1300" b="1" spc="-10" dirty="0">
                <a:solidFill>
                  <a:srgbClr val="1D242C"/>
                </a:solidFill>
                <a:latin typeface="Gotham"/>
                <a:cs typeface="Gotham"/>
              </a:rPr>
              <a:t>Green</a:t>
            </a:r>
            <a:endParaRPr sz="1300">
              <a:latin typeface="Gotham"/>
              <a:cs typeface="Gotham"/>
            </a:endParaRPr>
          </a:p>
        </p:txBody>
      </p:sp>
      <p:sp>
        <p:nvSpPr>
          <p:cNvPr id="78" name="object 7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19</a:t>
            </a:fld>
            <a:endParaRPr spc="-25" dirty="0"/>
          </a:p>
        </p:txBody>
      </p:sp>
      <p:sp>
        <p:nvSpPr>
          <p:cNvPr id="75" name="object 75"/>
          <p:cNvSpPr txBox="1"/>
          <p:nvPr/>
        </p:nvSpPr>
        <p:spPr>
          <a:xfrm>
            <a:off x="18457530" y="4200657"/>
            <a:ext cx="1264920" cy="132207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90%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4A8449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80%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5D915D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70%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5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729F71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60%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86AD85</a:t>
            </a:r>
            <a:endParaRPr sz="1300">
              <a:latin typeface="Gotham-Book"/>
              <a:cs typeface="Gotham-Book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50%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dirty="0">
                <a:solidFill>
                  <a:srgbClr val="1D242C"/>
                </a:solidFill>
                <a:latin typeface="Gotham-Book"/>
                <a:cs typeface="Gotham-Book"/>
              </a:rPr>
              <a:t>-</a:t>
            </a:r>
            <a:r>
              <a:rPr sz="1300" spc="20" dirty="0">
                <a:solidFill>
                  <a:srgbClr val="1D242C"/>
                </a:solidFill>
                <a:latin typeface="Gotham-Book"/>
                <a:cs typeface="Gotham-Book"/>
              </a:rPr>
              <a:t> </a:t>
            </a:r>
            <a:r>
              <a:rPr sz="1300" spc="-10" dirty="0">
                <a:solidFill>
                  <a:srgbClr val="1D242C"/>
                </a:solidFill>
                <a:latin typeface="Gotham-Book"/>
                <a:cs typeface="Gotham-Book"/>
              </a:rPr>
              <a:t>9ABA99</a:t>
            </a:r>
            <a:endParaRPr sz="1300">
              <a:latin typeface="Gotham-Book"/>
              <a:cs typeface="Gotham-Book"/>
            </a:endParaRPr>
          </a:p>
        </p:txBody>
      </p:sp>
      <p:sp>
        <p:nvSpPr>
          <p:cNvPr id="76" name="object 76"/>
          <p:cNvSpPr txBox="1">
            <a:spLocks noGrp="1"/>
          </p:cNvSpPr>
          <p:nvPr>
            <p:ph type="title"/>
          </p:nvPr>
        </p:nvSpPr>
        <p:spPr>
          <a:xfrm>
            <a:off x="364251" y="251164"/>
            <a:ext cx="405257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/>
              <a:t>Secondary</a:t>
            </a:r>
            <a:r>
              <a:rPr sz="3300" spc="-145" dirty="0"/>
              <a:t> </a:t>
            </a:r>
            <a:r>
              <a:rPr sz="3300" spc="-10" dirty="0"/>
              <a:t>Colours</a:t>
            </a:r>
            <a:endParaRPr sz="3300"/>
          </a:p>
        </p:txBody>
      </p:sp>
      <p:sp>
        <p:nvSpPr>
          <p:cNvPr id="77" name="object 77"/>
          <p:cNvSpPr txBox="1"/>
          <p:nvPr/>
        </p:nvSpPr>
        <p:spPr>
          <a:xfrm>
            <a:off x="364251" y="1013444"/>
            <a:ext cx="11349355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latin typeface="Gotham-Medium"/>
                <a:cs typeface="Gotham-Medium"/>
              </a:rPr>
              <a:t>Our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spc="-10" dirty="0">
                <a:latin typeface="Gotham-Medium"/>
                <a:cs typeface="Gotham-Medium"/>
              </a:rPr>
              <a:t>extended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colour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palette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offers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a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broad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range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of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vibrant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accents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to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spc="-10" dirty="0">
                <a:latin typeface="Gotham-Medium"/>
                <a:cs typeface="Gotham-Medium"/>
              </a:rPr>
              <a:t>complement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our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core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dirty="0">
                <a:latin typeface="Gotham-Medium"/>
                <a:cs typeface="Gotham-Medium"/>
              </a:rPr>
              <a:t>brand</a:t>
            </a:r>
            <a:r>
              <a:rPr sz="1650" spc="-70" dirty="0">
                <a:latin typeface="Gotham-Medium"/>
                <a:cs typeface="Gotham-Medium"/>
              </a:rPr>
              <a:t> </a:t>
            </a:r>
            <a:r>
              <a:rPr sz="1650" spc="-10" dirty="0">
                <a:latin typeface="Gotham-Medium"/>
                <a:cs typeface="Gotham-Medium"/>
              </a:rPr>
              <a:t>colours.</a:t>
            </a:r>
            <a:endParaRPr sz="16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9327581" y="10414487"/>
            <a:ext cx="141605" cy="230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14"/>
              </a:lnSpc>
            </a:pPr>
            <a:r>
              <a:rPr sz="1800" spc="5" dirty="0">
                <a:solidFill>
                  <a:srgbClr val="FFFFFF"/>
                </a:solidFill>
                <a:latin typeface="Gotham-Medium"/>
                <a:cs typeface="Gotham-Medium"/>
              </a:rPr>
              <a:t>2</a:t>
            </a:r>
            <a:endParaRPr sz="1800">
              <a:latin typeface="Gotham-Medium"/>
              <a:cs typeface="Gotham-Medium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9923125" cy="11308715"/>
            <a:chOff x="0" y="0"/>
            <a:chExt cx="19923125" cy="11308715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9923125" cy="11308715"/>
            </a:xfrm>
            <a:custGeom>
              <a:avLst/>
              <a:gdLst/>
              <a:ahLst/>
              <a:cxnLst/>
              <a:rect l="l" t="t" r="r" b="b"/>
              <a:pathLst>
                <a:path w="19923125" h="11308715">
                  <a:moveTo>
                    <a:pt x="19922608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9922608" y="11308556"/>
                  </a:lnTo>
                  <a:lnTo>
                    <a:pt x="1992260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9922608" cy="11308555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64749" y="754151"/>
            <a:ext cx="4852670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Contents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64747" y="2170152"/>
            <a:ext cx="2357755" cy="863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2200"/>
              </a:lnSpc>
              <a:spcBef>
                <a:spcPts val="95"/>
              </a:spcBef>
            </a:pPr>
            <a:r>
              <a:rPr sz="2450" spc="-10" dirty="0">
                <a:latin typeface="Gotham-Medium"/>
                <a:cs typeface="Gotham-Medium"/>
              </a:rPr>
              <a:t>Introduction </a:t>
            </a: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Purpose</a:t>
            </a:r>
            <a:endParaRPr sz="2450">
              <a:latin typeface="Gotham-Medium"/>
              <a:cs typeface="Gotham-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64747" y="2997352"/>
            <a:ext cx="3211830" cy="223520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9255" indent="-377190">
              <a:lnSpc>
                <a:spcPts val="2915"/>
              </a:lnSpc>
              <a:spcBef>
                <a:spcPts val="120"/>
              </a:spcBef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Vision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88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Positioning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88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Promise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88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7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Values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88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Personality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91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spc="-30" dirty="0">
                <a:latin typeface="Gotham-Medium"/>
                <a:cs typeface="Gotham-Medium"/>
              </a:rPr>
              <a:t>Target</a:t>
            </a:r>
            <a:r>
              <a:rPr sz="2450" spc="-14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Audience</a:t>
            </a:r>
            <a:endParaRPr sz="2450">
              <a:latin typeface="Gotham-Medium"/>
              <a:cs typeface="Gotham-Medium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64747" y="5248593"/>
            <a:ext cx="1556385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spc="-10" dirty="0">
                <a:latin typeface="Gotham-Medium"/>
                <a:cs typeface="Gotham-Medium"/>
              </a:rPr>
              <a:t>Logotype</a:t>
            </a:r>
            <a:endParaRPr sz="2450">
              <a:latin typeface="Gotham-Medium"/>
              <a:cs typeface="Gotham-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64747" y="5615074"/>
            <a:ext cx="2888615" cy="76898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9255" indent="-377190">
              <a:lnSpc>
                <a:spcPts val="2915"/>
              </a:lnSpc>
              <a:spcBef>
                <a:spcPts val="120"/>
              </a:spcBef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Full</a:t>
            </a:r>
            <a:r>
              <a:rPr sz="2450" spc="5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Wordmark</a:t>
            </a:r>
            <a:endParaRPr sz="2450">
              <a:latin typeface="Gotham-Medium"/>
              <a:cs typeface="Gotham-Medium"/>
            </a:endParaRPr>
          </a:p>
          <a:p>
            <a:pPr marL="389255" indent="-377190">
              <a:lnSpc>
                <a:spcPts val="2915"/>
              </a:lnSpc>
              <a:buChar char="•"/>
              <a:tabLst>
                <a:tab pos="389255" algn="l"/>
                <a:tab pos="389890" algn="l"/>
              </a:tabLst>
            </a:pPr>
            <a:r>
              <a:rPr sz="2450" dirty="0">
                <a:latin typeface="Gotham-Medium"/>
                <a:cs typeface="Gotham-Medium"/>
              </a:rPr>
              <a:t>Logo</a:t>
            </a:r>
            <a:r>
              <a:rPr sz="2450" spc="-2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Variations</a:t>
            </a:r>
            <a:endParaRPr sz="2450">
              <a:latin typeface="Gotham-Medium"/>
              <a:cs typeface="Gotham-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64747" y="6358506"/>
            <a:ext cx="3039745" cy="33762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21615">
              <a:lnSpc>
                <a:spcPct val="112200"/>
              </a:lnSpc>
              <a:spcBef>
                <a:spcPts val="95"/>
              </a:spcBef>
            </a:pPr>
            <a:r>
              <a:rPr sz="2450" spc="-10" dirty="0">
                <a:latin typeface="Gotham-Medium"/>
                <a:cs typeface="Gotham-Medium"/>
              </a:rPr>
              <a:t>Typography </a:t>
            </a:r>
            <a:r>
              <a:rPr sz="2450" dirty="0">
                <a:latin typeface="Gotham-Medium"/>
                <a:cs typeface="Gotham-Medium"/>
              </a:rPr>
              <a:t>Brand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Colours Iconography </a:t>
            </a:r>
            <a:r>
              <a:rPr sz="2450" spc="-40" dirty="0">
                <a:latin typeface="Gotham-Medium"/>
                <a:cs typeface="Gotham-Medium"/>
              </a:rPr>
              <a:t>Tone</a:t>
            </a:r>
            <a:r>
              <a:rPr sz="2450" spc="-60" dirty="0">
                <a:latin typeface="Gotham-Medium"/>
                <a:cs typeface="Gotham-Medium"/>
              </a:rPr>
              <a:t> </a:t>
            </a:r>
            <a:r>
              <a:rPr sz="2450" dirty="0">
                <a:latin typeface="Gotham-Medium"/>
                <a:cs typeface="Gotham-Medium"/>
              </a:rPr>
              <a:t>of</a:t>
            </a:r>
            <a:r>
              <a:rPr sz="2450" spc="-55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Voice </a:t>
            </a:r>
            <a:r>
              <a:rPr sz="2450" dirty="0">
                <a:latin typeface="Gotham-Medium"/>
                <a:cs typeface="Gotham-Medium"/>
              </a:rPr>
              <a:t>Safer</a:t>
            </a:r>
            <a:r>
              <a:rPr sz="2450" spc="-30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Gambling </a:t>
            </a:r>
            <a:r>
              <a:rPr sz="2450" dirty="0">
                <a:latin typeface="Gotham-Medium"/>
                <a:cs typeface="Gotham-Medium"/>
              </a:rPr>
              <a:t>Distinctive</a:t>
            </a:r>
            <a:r>
              <a:rPr sz="2450" spc="-95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Assets Textures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dirty="0">
                <a:latin typeface="Gotham-Medium"/>
                <a:cs typeface="Gotham-Medium"/>
              </a:rPr>
              <a:t>Display</a:t>
            </a:r>
            <a:r>
              <a:rPr sz="2450" spc="-45" dirty="0">
                <a:latin typeface="Gotham-Medium"/>
                <a:cs typeface="Gotham-Medium"/>
              </a:rPr>
              <a:t> </a:t>
            </a:r>
            <a:r>
              <a:rPr sz="2450" spc="-10" dirty="0">
                <a:latin typeface="Gotham-Medium"/>
                <a:cs typeface="Gotham-Medium"/>
              </a:rPr>
              <a:t>Campaigns</a:t>
            </a:r>
            <a:endParaRPr sz="2450">
              <a:latin typeface="Gotham-Medium"/>
              <a:cs typeface="Gotham-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918994" y="2170152"/>
            <a:ext cx="445770" cy="7564755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2450" spc="10" dirty="0">
                <a:latin typeface="Gotham-Medium"/>
                <a:cs typeface="Gotham-Medium"/>
              </a:rPr>
              <a:t>3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915"/>
              </a:lnSpc>
              <a:spcBef>
                <a:spcPts val="360"/>
              </a:spcBef>
            </a:pPr>
            <a:r>
              <a:rPr sz="2450" spc="15" dirty="0">
                <a:latin typeface="Gotham-Medium"/>
                <a:cs typeface="Gotham-Medium"/>
              </a:rPr>
              <a:t>4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10" dirty="0">
                <a:latin typeface="Gotham-Medium"/>
                <a:cs typeface="Gotham-Medium"/>
              </a:rPr>
              <a:t>5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15" dirty="0">
                <a:latin typeface="Gotham-Medium"/>
                <a:cs typeface="Gotham-Medium"/>
              </a:rPr>
              <a:t>6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10" dirty="0">
                <a:latin typeface="Gotham-Medium"/>
                <a:cs typeface="Gotham-Medium"/>
              </a:rPr>
              <a:t>7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10" dirty="0">
                <a:latin typeface="Gotham-Medium"/>
                <a:cs typeface="Gotham-Medium"/>
              </a:rPr>
              <a:t>8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15" dirty="0">
                <a:latin typeface="Gotham-Medium"/>
                <a:cs typeface="Gotham-Medium"/>
              </a:rPr>
              <a:t>9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915"/>
              </a:lnSpc>
            </a:pPr>
            <a:r>
              <a:rPr sz="2450" spc="-25" dirty="0">
                <a:latin typeface="Gotham-Medium"/>
                <a:cs typeface="Gotham-Medium"/>
              </a:rPr>
              <a:t>10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915"/>
              </a:lnSpc>
              <a:spcBef>
                <a:spcPts val="359"/>
              </a:spcBef>
            </a:pPr>
            <a:r>
              <a:rPr sz="2450" spc="-25" dirty="0">
                <a:latin typeface="Gotham-Medium"/>
                <a:cs typeface="Gotham-Medium"/>
              </a:rPr>
              <a:t>11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885"/>
              </a:lnSpc>
            </a:pPr>
            <a:r>
              <a:rPr sz="2450" spc="-25" dirty="0">
                <a:latin typeface="Gotham-Medium"/>
                <a:cs typeface="Gotham-Medium"/>
              </a:rPr>
              <a:t>12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ts val="2915"/>
              </a:lnSpc>
            </a:pPr>
            <a:r>
              <a:rPr sz="2450" spc="-25" dirty="0">
                <a:latin typeface="Gotham-Medium"/>
                <a:cs typeface="Gotham-Medium"/>
              </a:rPr>
              <a:t>13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spc="-25" dirty="0">
                <a:latin typeface="Gotham-Medium"/>
                <a:cs typeface="Gotham-Medium"/>
              </a:rPr>
              <a:t>15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2450" spc="-25" dirty="0">
                <a:latin typeface="Gotham-Medium"/>
                <a:cs typeface="Gotham-Medium"/>
              </a:rPr>
              <a:t>17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spc="-25" dirty="0">
                <a:latin typeface="Gotham-Medium"/>
                <a:cs typeface="Gotham-Medium"/>
              </a:rPr>
              <a:t>20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450" spc="-25" dirty="0">
                <a:latin typeface="Gotham-Medium"/>
                <a:cs typeface="Gotham-Medium"/>
              </a:rPr>
              <a:t>22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spc="-25" dirty="0">
                <a:latin typeface="Gotham-Medium"/>
                <a:cs typeface="Gotham-Medium"/>
              </a:rPr>
              <a:t>24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450" spc="-25" dirty="0">
                <a:latin typeface="Gotham-Medium"/>
                <a:cs typeface="Gotham-Medium"/>
              </a:rPr>
              <a:t>26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2450" spc="-25" dirty="0">
                <a:latin typeface="Gotham-Medium"/>
                <a:cs typeface="Gotham-Medium"/>
              </a:rPr>
              <a:t>27</a:t>
            </a:r>
            <a:endParaRPr sz="2450">
              <a:latin typeface="Gotham-Medium"/>
              <a:cs typeface="Gotham-Medium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2450" spc="-25" dirty="0">
                <a:latin typeface="Gotham-Medium"/>
                <a:cs typeface="Gotham-Medium"/>
              </a:rPr>
              <a:t>28</a:t>
            </a:r>
            <a:endParaRPr sz="24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2490" y="4023822"/>
            <a:ext cx="12439650" cy="2837180"/>
          </a:xfrm>
          <a:prstGeom prst="rect">
            <a:avLst/>
          </a:prstGeom>
        </p:spPr>
        <p:txBody>
          <a:bodyPr vert="horz" wrap="square" lIns="0" tIns="404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85"/>
              </a:spcBef>
            </a:pPr>
            <a:r>
              <a:rPr spc="-10" dirty="0"/>
              <a:t>Iconography</a:t>
            </a:r>
          </a:p>
          <a:p>
            <a:pPr marL="12700" marR="5080" algn="ctr">
              <a:lnSpc>
                <a:spcPct val="100000"/>
              </a:lnSpc>
              <a:spcBef>
                <a:spcPts val="1235"/>
              </a:spcBef>
            </a:pP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site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navigation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icons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help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customers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find</a:t>
            </a:r>
            <a:r>
              <a:rPr sz="3300" spc="-10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their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spc="-25" dirty="0">
                <a:latin typeface="Gotham-Medium"/>
                <a:cs typeface="Gotham-Medium"/>
              </a:rPr>
              <a:t>way </a:t>
            </a:r>
            <a:r>
              <a:rPr sz="3300" dirty="0">
                <a:latin typeface="Gotham-Medium"/>
                <a:cs typeface="Gotham-Medium"/>
              </a:rPr>
              <a:t>around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site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quickly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11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effortlessly.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20</a:t>
            </a:fld>
            <a:endParaRPr spc="-2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565306"/>
            <a:ext cx="12395200" cy="2534285"/>
          </a:xfrm>
          <a:custGeom>
            <a:avLst/>
            <a:gdLst/>
            <a:ahLst/>
            <a:cxnLst/>
            <a:rect l="l" t="t" r="r" b="b"/>
            <a:pathLst>
              <a:path w="12395200" h="2534284">
                <a:moveTo>
                  <a:pt x="12394983" y="0"/>
                </a:moveTo>
                <a:lnTo>
                  <a:pt x="0" y="0"/>
                </a:lnTo>
                <a:lnTo>
                  <a:pt x="0" y="2533954"/>
                </a:lnTo>
                <a:lnTo>
                  <a:pt x="12394983" y="2533954"/>
                </a:lnTo>
                <a:lnTo>
                  <a:pt x="12394983" y="0"/>
                </a:lnTo>
                <a:close/>
              </a:path>
            </a:pathLst>
          </a:custGeom>
          <a:solidFill>
            <a:srgbClr val="FFE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59669" y="266005"/>
            <a:ext cx="782828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A00"/>
                </a:solidFill>
              </a:rPr>
              <a:t>Icon</a:t>
            </a:r>
            <a:r>
              <a:rPr sz="3300" spc="-145" dirty="0">
                <a:solidFill>
                  <a:srgbClr val="FFEA00"/>
                </a:solidFill>
              </a:rPr>
              <a:t> </a:t>
            </a:r>
            <a:r>
              <a:rPr sz="3300" dirty="0">
                <a:solidFill>
                  <a:srgbClr val="FFEA00"/>
                </a:solidFill>
              </a:rPr>
              <a:t>Examples</a:t>
            </a:r>
            <a:r>
              <a:rPr sz="3300" spc="-140" dirty="0">
                <a:solidFill>
                  <a:srgbClr val="FFEA00"/>
                </a:solidFill>
              </a:rPr>
              <a:t> </a:t>
            </a:r>
            <a:r>
              <a:rPr sz="3300" dirty="0">
                <a:solidFill>
                  <a:srgbClr val="FFEA00"/>
                </a:solidFill>
              </a:rPr>
              <a:t>and</a:t>
            </a:r>
            <a:r>
              <a:rPr sz="3300" spc="-140" dirty="0">
                <a:solidFill>
                  <a:srgbClr val="FFEA00"/>
                </a:solidFill>
              </a:rPr>
              <a:t> </a:t>
            </a:r>
            <a:r>
              <a:rPr sz="3300" dirty="0">
                <a:solidFill>
                  <a:srgbClr val="FFEA00"/>
                </a:solidFill>
              </a:rPr>
              <a:t>Colour</a:t>
            </a:r>
            <a:r>
              <a:rPr sz="3300" spc="-140" dirty="0">
                <a:solidFill>
                  <a:srgbClr val="FFEA00"/>
                </a:solidFill>
              </a:rPr>
              <a:t> </a:t>
            </a:r>
            <a:r>
              <a:rPr sz="3300" spc="-10" dirty="0">
                <a:solidFill>
                  <a:srgbClr val="FFEA00"/>
                </a:solidFill>
              </a:rPr>
              <a:t>Variations</a:t>
            </a:r>
            <a:endParaRPr sz="3300"/>
          </a:p>
        </p:txBody>
      </p:sp>
      <p:sp>
        <p:nvSpPr>
          <p:cNvPr id="9" name="object 9"/>
          <p:cNvSpPr txBox="1"/>
          <p:nvPr/>
        </p:nvSpPr>
        <p:spPr>
          <a:xfrm>
            <a:off x="359669" y="2993583"/>
            <a:ext cx="7874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20" dirty="0">
                <a:solidFill>
                  <a:srgbClr val="FFEC00"/>
                </a:solidFill>
                <a:latin typeface="Gotham"/>
                <a:cs typeface="Gotham"/>
              </a:rPr>
              <a:t>Brand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12818" y="2769050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5" h="791845">
                <a:moveTo>
                  <a:pt x="791425" y="395681"/>
                </a:moveTo>
                <a:lnTo>
                  <a:pt x="788035" y="343458"/>
                </a:lnTo>
                <a:lnTo>
                  <a:pt x="777989" y="292747"/>
                </a:lnTo>
                <a:lnTo>
                  <a:pt x="761492" y="244119"/>
                </a:lnTo>
                <a:lnTo>
                  <a:pt x="741946" y="204508"/>
                </a:lnTo>
                <a:lnTo>
                  <a:pt x="741946" y="395719"/>
                </a:lnTo>
                <a:lnTo>
                  <a:pt x="741362" y="403161"/>
                </a:lnTo>
                <a:lnTo>
                  <a:pt x="728319" y="435317"/>
                </a:lnTo>
                <a:lnTo>
                  <a:pt x="709041" y="471360"/>
                </a:lnTo>
                <a:lnTo>
                  <a:pt x="697496" y="487514"/>
                </a:lnTo>
                <a:lnTo>
                  <a:pt x="697496" y="564184"/>
                </a:lnTo>
                <a:lnTo>
                  <a:pt x="676173" y="598932"/>
                </a:lnTo>
                <a:lnTo>
                  <a:pt x="640486" y="640651"/>
                </a:lnTo>
                <a:lnTo>
                  <a:pt x="605066" y="671588"/>
                </a:lnTo>
                <a:lnTo>
                  <a:pt x="566699" y="696912"/>
                </a:lnTo>
                <a:lnTo>
                  <a:pt x="525983" y="716610"/>
                </a:lnTo>
                <a:lnTo>
                  <a:pt x="483501" y="730669"/>
                </a:lnTo>
                <a:lnTo>
                  <a:pt x="439839" y="739114"/>
                </a:lnTo>
                <a:lnTo>
                  <a:pt x="395605" y="741921"/>
                </a:lnTo>
                <a:lnTo>
                  <a:pt x="351358" y="739101"/>
                </a:lnTo>
                <a:lnTo>
                  <a:pt x="327672" y="734529"/>
                </a:lnTo>
                <a:lnTo>
                  <a:pt x="335470" y="724268"/>
                </a:lnTo>
                <a:lnTo>
                  <a:pt x="371487" y="693089"/>
                </a:lnTo>
                <a:lnTo>
                  <a:pt x="414413" y="669239"/>
                </a:lnTo>
                <a:lnTo>
                  <a:pt x="464413" y="652589"/>
                </a:lnTo>
                <a:lnTo>
                  <a:pt x="521716" y="643051"/>
                </a:lnTo>
                <a:lnTo>
                  <a:pt x="577989" y="632637"/>
                </a:lnTo>
                <a:lnTo>
                  <a:pt x="626643" y="614222"/>
                </a:lnTo>
                <a:lnTo>
                  <a:pt x="668235" y="589267"/>
                </a:lnTo>
                <a:lnTo>
                  <a:pt x="697496" y="564184"/>
                </a:lnTo>
                <a:lnTo>
                  <a:pt x="697496" y="487514"/>
                </a:lnTo>
                <a:lnTo>
                  <a:pt x="684288" y="505980"/>
                </a:lnTo>
                <a:lnTo>
                  <a:pt x="653376" y="537362"/>
                </a:lnTo>
                <a:lnTo>
                  <a:pt x="615619" y="563689"/>
                </a:lnTo>
                <a:lnTo>
                  <a:pt x="570357" y="583107"/>
                </a:lnTo>
                <a:lnTo>
                  <a:pt x="516915" y="593788"/>
                </a:lnTo>
                <a:lnTo>
                  <a:pt x="461289" y="602602"/>
                </a:lnTo>
                <a:lnTo>
                  <a:pt x="410959" y="617474"/>
                </a:lnTo>
                <a:lnTo>
                  <a:pt x="366001" y="638378"/>
                </a:lnTo>
                <a:lnTo>
                  <a:pt x="326478" y="665276"/>
                </a:lnTo>
                <a:lnTo>
                  <a:pt x="294843" y="695820"/>
                </a:lnTo>
                <a:lnTo>
                  <a:pt x="292455" y="698131"/>
                </a:lnTo>
                <a:lnTo>
                  <a:pt x="286893" y="705713"/>
                </a:lnTo>
                <a:lnTo>
                  <a:pt x="276225" y="720242"/>
                </a:lnTo>
                <a:lnTo>
                  <a:pt x="265214" y="716597"/>
                </a:lnTo>
                <a:lnTo>
                  <a:pt x="224497" y="696899"/>
                </a:lnTo>
                <a:lnTo>
                  <a:pt x="186143" y="671588"/>
                </a:lnTo>
                <a:lnTo>
                  <a:pt x="150723" y="640651"/>
                </a:lnTo>
                <a:lnTo>
                  <a:pt x="119773" y="605218"/>
                </a:lnTo>
                <a:lnTo>
                  <a:pt x="94462" y="566839"/>
                </a:lnTo>
                <a:lnTo>
                  <a:pt x="74764" y="526122"/>
                </a:lnTo>
                <a:lnTo>
                  <a:pt x="60706" y="483628"/>
                </a:lnTo>
                <a:lnTo>
                  <a:pt x="56324" y="460984"/>
                </a:lnTo>
                <a:lnTo>
                  <a:pt x="61683" y="461479"/>
                </a:lnTo>
                <a:lnTo>
                  <a:pt x="74803" y="461911"/>
                </a:lnTo>
                <a:lnTo>
                  <a:pt x="118999" y="456514"/>
                </a:lnTo>
                <a:lnTo>
                  <a:pt x="158572" y="440461"/>
                </a:lnTo>
                <a:lnTo>
                  <a:pt x="193103" y="413969"/>
                </a:lnTo>
                <a:lnTo>
                  <a:pt x="222211" y="377253"/>
                </a:lnTo>
                <a:lnTo>
                  <a:pt x="245491" y="330530"/>
                </a:lnTo>
                <a:lnTo>
                  <a:pt x="273342" y="266255"/>
                </a:lnTo>
                <a:lnTo>
                  <a:pt x="301752" y="214299"/>
                </a:lnTo>
                <a:lnTo>
                  <a:pt x="331330" y="173507"/>
                </a:lnTo>
                <a:lnTo>
                  <a:pt x="362686" y="142722"/>
                </a:lnTo>
                <a:lnTo>
                  <a:pt x="396405" y="120789"/>
                </a:lnTo>
                <a:lnTo>
                  <a:pt x="433095" y="106578"/>
                </a:lnTo>
                <a:lnTo>
                  <a:pt x="473341" y="98933"/>
                </a:lnTo>
                <a:lnTo>
                  <a:pt x="517753" y="96697"/>
                </a:lnTo>
                <a:lnTo>
                  <a:pt x="566928" y="98717"/>
                </a:lnTo>
                <a:lnTo>
                  <a:pt x="572071" y="98005"/>
                </a:lnTo>
                <a:lnTo>
                  <a:pt x="605078" y="119786"/>
                </a:lnTo>
                <a:lnTo>
                  <a:pt x="640486" y="150710"/>
                </a:lnTo>
                <a:lnTo>
                  <a:pt x="676173" y="192430"/>
                </a:lnTo>
                <a:lnTo>
                  <a:pt x="704481" y="238556"/>
                </a:lnTo>
                <a:lnTo>
                  <a:pt x="725093" y="288315"/>
                </a:lnTo>
                <a:lnTo>
                  <a:pt x="737692" y="340944"/>
                </a:lnTo>
                <a:lnTo>
                  <a:pt x="741946" y="395719"/>
                </a:lnTo>
                <a:lnTo>
                  <a:pt x="741946" y="204508"/>
                </a:lnTo>
                <a:lnTo>
                  <a:pt x="710018" y="155117"/>
                </a:lnTo>
                <a:lnTo>
                  <a:pt x="675449" y="115760"/>
                </a:lnTo>
                <a:lnTo>
                  <a:pt x="640981" y="85051"/>
                </a:lnTo>
                <a:lnTo>
                  <a:pt x="603961" y="59055"/>
                </a:lnTo>
                <a:lnTo>
                  <a:pt x="586282" y="49453"/>
                </a:lnTo>
                <a:lnTo>
                  <a:pt x="564832" y="37795"/>
                </a:lnTo>
                <a:lnTo>
                  <a:pt x="524002" y="21259"/>
                </a:lnTo>
                <a:lnTo>
                  <a:pt x="481901" y="9448"/>
                </a:lnTo>
                <a:lnTo>
                  <a:pt x="443966" y="3200"/>
                </a:lnTo>
                <a:lnTo>
                  <a:pt x="443966" y="53073"/>
                </a:lnTo>
                <a:lnTo>
                  <a:pt x="443255" y="53149"/>
                </a:lnTo>
                <a:lnTo>
                  <a:pt x="371792" y="77165"/>
                </a:lnTo>
                <a:lnTo>
                  <a:pt x="339318" y="97663"/>
                </a:lnTo>
                <a:lnTo>
                  <a:pt x="308686" y="124739"/>
                </a:lnTo>
                <a:lnTo>
                  <a:pt x="279628" y="159067"/>
                </a:lnTo>
                <a:lnTo>
                  <a:pt x="251904" y="201333"/>
                </a:lnTo>
                <a:lnTo>
                  <a:pt x="225247" y="252222"/>
                </a:lnTo>
                <a:lnTo>
                  <a:pt x="199428" y="312407"/>
                </a:lnTo>
                <a:lnTo>
                  <a:pt x="177228" y="355942"/>
                </a:lnTo>
                <a:lnTo>
                  <a:pt x="149567" y="387096"/>
                </a:lnTo>
                <a:lnTo>
                  <a:pt x="116255" y="405942"/>
                </a:lnTo>
                <a:lnTo>
                  <a:pt x="77127" y="412546"/>
                </a:lnTo>
                <a:lnTo>
                  <a:pt x="50304" y="409244"/>
                </a:lnTo>
                <a:lnTo>
                  <a:pt x="49453" y="395681"/>
                </a:lnTo>
                <a:lnTo>
                  <a:pt x="52260" y="351434"/>
                </a:lnTo>
                <a:lnTo>
                  <a:pt x="60706" y="307771"/>
                </a:lnTo>
                <a:lnTo>
                  <a:pt x="74764" y="265264"/>
                </a:lnTo>
                <a:lnTo>
                  <a:pt x="94462" y="224536"/>
                </a:lnTo>
                <a:lnTo>
                  <a:pt x="119773" y="186156"/>
                </a:lnTo>
                <a:lnTo>
                  <a:pt x="150723" y="150710"/>
                </a:lnTo>
                <a:lnTo>
                  <a:pt x="186169" y="119761"/>
                </a:lnTo>
                <a:lnTo>
                  <a:pt x="224561" y="94449"/>
                </a:lnTo>
                <a:lnTo>
                  <a:pt x="265303" y="74752"/>
                </a:lnTo>
                <a:lnTo>
                  <a:pt x="307695" y="60718"/>
                </a:lnTo>
                <a:lnTo>
                  <a:pt x="351358" y="52273"/>
                </a:lnTo>
                <a:lnTo>
                  <a:pt x="395605" y="49453"/>
                </a:lnTo>
                <a:lnTo>
                  <a:pt x="439902" y="52273"/>
                </a:lnTo>
                <a:lnTo>
                  <a:pt x="443966" y="53073"/>
                </a:lnTo>
                <a:lnTo>
                  <a:pt x="443966" y="3200"/>
                </a:lnTo>
                <a:lnTo>
                  <a:pt x="438962" y="2362"/>
                </a:lnTo>
                <a:lnTo>
                  <a:pt x="395605" y="0"/>
                </a:lnTo>
                <a:lnTo>
                  <a:pt x="352234" y="2362"/>
                </a:lnTo>
                <a:lnTo>
                  <a:pt x="309295" y="9448"/>
                </a:lnTo>
                <a:lnTo>
                  <a:pt x="267195" y="21259"/>
                </a:lnTo>
                <a:lnTo>
                  <a:pt x="226364" y="37795"/>
                </a:lnTo>
                <a:lnTo>
                  <a:pt x="187236" y="59055"/>
                </a:lnTo>
                <a:lnTo>
                  <a:pt x="150215" y="85051"/>
                </a:lnTo>
                <a:lnTo>
                  <a:pt x="115735" y="115760"/>
                </a:lnTo>
                <a:lnTo>
                  <a:pt x="85026" y="150253"/>
                </a:lnTo>
                <a:lnTo>
                  <a:pt x="59042" y="187274"/>
                </a:lnTo>
                <a:lnTo>
                  <a:pt x="37782" y="226428"/>
                </a:lnTo>
                <a:lnTo>
                  <a:pt x="21247" y="267258"/>
                </a:lnTo>
                <a:lnTo>
                  <a:pt x="9436" y="309372"/>
                </a:lnTo>
                <a:lnTo>
                  <a:pt x="2362" y="352336"/>
                </a:lnTo>
                <a:lnTo>
                  <a:pt x="0" y="395719"/>
                </a:lnTo>
                <a:lnTo>
                  <a:pt x="1714" y="427316"/>
                </a:lnTo>
                <a:lnTo>
                  <a:pt x="1524" y="431038"/>
                </a:lnTo>
                <a:lnTo>
                  <a:pt x="2108" y="434517"/>
                </a:lnTo>
                <a:lnTo>
                  <a:pt x="2362" y="439102"/>
                </a:lnTo>
                <a:lnTo>
                  <a:pt x="9436" y="482053"/>
                </a:lnTo>
                <a:lnTo>
                  <a:pt x="21247" y="524167"/>
                </a:lnTo>
                <a:lnTo>
                  <a:pt x="37782" y="565010"/>
                </a:lnTo>
                <a:lnTo>
                  <a:pt x="59042" y="604151"/>
                </a:lnTo>
                <a:lnTo>
                  <a:pt x="85026" y="641184"/>
                </a:lnTo>
                <a:lnTo>
                  <a:pt x="115735" y="675665"/>
                </a:lnTo>
                <a:lnTo>
                  <a:pt x="156222" y="711047"/>
                </a:lnTo>
                <a:lnTo>
                  <a:pt x="200075" y="739990"/>
                </a:lnTo>
                <a:lnTo>
                  <a:pt x="246608" y="762495"/>
                </a:lnTo>
                <a:lnTo>
                  <a:pt x="272046" y="770928"/>
                </a:lnTo>
                <a:lnTo>
                  <a:pt x="276123" y="773455"/>
                </a:lnTo>
                <a:lnTo>
                  <a:pt x="280619" y="774636"/>
                </a:lnTo>
                <a:lnTo>
                  <a:pt x="283260" y="774636"/>
                </a:lnTo>
                <a:lnTo>
                  <a:pt x="295148" y="778573"/>
                </a:lnTo>
                <a:lnTo>
                  <a:pt x="345046" y="788212"/>
                </a:lnTo>
                <a:lnTo>
                  <a:pt x="395617" y="791425"/>
                </a:lnTo>
                <a:lnTo>
                  <a:pt x="446189" y="788212"/>
                </a:lnTo>
                <a:lnTo>
                  <a:pt x="496087" y="778573"/>
                </a:lnTo>
                <a:lnTo>
                  <a:pt x="544626" y="762495"/>
                </a:lnTo>
                <a:lnTo>
                  <a:pt x="587171" y="741921"/>
                </a:lnTo>
                <a:lnTo>
                  <a:pt x="634987" y="711047"/>
                </a:lnTo>
                <a:lnTo>
                  <a:pt x="675449" y="675665"/>
                </a:lnTo>
                <a:lnTo>
                  <a:pt x="710018" y="636320"/>
                </a:lnTo>
                <a:lnTo>
                  <a:pt x="738771" y="593356"/>
                </a:lnTo>
                <a:lnTo>
                  <a:pt x="761492" y="547319"/>
                </a:lnTo>
                <a:lnTo>
                  <a:pt x="777989" y="498690"/>
                </a:lnTo>
                <a:lnTo>
                  <a:pt x="788035" y="447992"/>
                </a:lnTo>
                <a:lnTo>
                  <a:pt x="790651" y="407479"/>
                </a:lnTo>
                <a:lnTo>
                  <a:pt x="790803" y="406463"/>
                </a:lnTo>
                <a:lnTo>
                  <a:pt x="790740" y="406222"/>
                </a:lnTo>
                <a:lnTo>
                  <a:pt x="791425" y="395681"/>
                </a:lnTo>
                <a:close/>
              </a:path>
            </a:pathLst>
          </a:custGeom>
          <a:solidFill>
            <a:srgbClr val="FFE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440254" y="2769050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5">
                <a:moveTo>
                  <a:pt x="533222" y="356387"/>
                </a:moveTo>
                <a:lnTo>
                  <a:pt x="410248" y="254520"/>
                </a:lnTo>
                <a:lnTo>
                  <a:pt x="395719" y="249783"/>
                </a:lnTo>
                <a:lnTo>
                  <a:pt x="388162" y="250964"/>
                </a:lnTo>
                <a:lnTo>
                  <a:pt x="268389" y="336486"/>
                </a:lnTo>
                <a:lnTo>
                  <a:pt x="258203" y="356387"/>
                </a:lnTo>
                <a:lnTo>
                  <a:pt x="259410" y="364121"/>
                </a:lnTo>
                <a:lnTo>
                  <a:pt x="302501" y="496697"/>
                </a:lnTo>
                <a:lnTo>
                  <a:pt x="326009" y="513778"/>
                </a:lnTo>
                <a:lnTo>
                  <a:pt x="465404" y="513778"/>
                </a:lnTo>
                <a:lnTo>
                  <a:pt x="532003" y="364121"/>
                </a:lnTo>
                <a:lnTo>
                  <a:pt x="533222" y="356387"/>
                </a:lnTo>
                <a:close/>
              </a:path>
              <a:path w="791844" h="791845">
                <a:moveTo>
                  <a:pt x="791425" y="395706"/>
                </a:moveTo>
                <a:lnTo>
                  <a:pt x="788771" y="349567"/>
                </a:lnTo>
                <a:lnTo>
                  <a:pt x="786041" y="333997"/>
                </a:lnTo>
                <a:lnTo>
                  <a:pt x="786206" y="333489"/>
                </a:lnTo>
                <a:lnTo>
                  <a:pt x="784745" y="325450"/>
                </a:lnTo>
                <a:lnTo>
                  <a:pt x="782878" y="315887"/>
                </a:lnTo>
                <a:lnTo>
                  <a:pt x="780973" y="304977"/>
                </a:lnTo>
                <a:lnTo>
                  <a:pt x="779233" y="299097"/>
                </a:lnTo>
                <a:lnTo>
                  <a:pt x="779043" y="298234"/>
                </a:lnTo>
                <a:lnTo>
                  <a:pt x="775754" y="285635"/>
                </a:lnTo>
                <a:lnTo>
                  <a:pt x="772071" y="273443"/>
                </a:lnTo>
                <a:lnTo>
                  <a:pt x="769429" y="265899"/>
                </a:lnTo>
                <a:lnTo>
                  <a:pt x="768362" y="262255"/>
                </a:lnTo>
                <a:lnTo>
                  <a:pt x="766343" y="257492"/>
                </a:lnTo>
                <a:lnTo>
                  <a:pt x="763028" y="248996"/>
                </a:lnTo>
                <a:lnTo>
                  <a:pt x="757669" y="236550"/>
                </a:lnTo>
                <a:lnTo>
                  <a:pt x="755751" y="232448"/>
                </a:lnTo>
                <a:lnTo>
                  <a:pt x="751205" y="221691"/>
                </a:lnTo>
                <a:lnTo>
                  <a:pt x="741959" y="205219"/>
                </a:lnTo>
                <a:lnTo>
                  <a:pt x="741959" y="395706"/>
                </a:lnTo>
                <a:lnTo>
                  <a:pt x="738809" y="442696"/>
                </a:lnTo>
                <a:lnTo>
                  <a:pt x="729602" y="487756"/>
                </a:lnTo>
                <a:lnTo>
                  <a:pt x="714756" y="530479"/>
                </a:lnTo>
                <a:lnTo>
                  <a:pt x="694690" y="570458"/>
                </a:lnTo>
                <a:lnTo>
                  <a:pt x="669810" y="607288"/>
                </a:lnTo>
                <a:lnTo>
                  <a:pt x="668172" y="609155"/>
                </a:lnTo>
                <a:lnTo>
                  <a:pt x="666292" y="597789"/>
                </a:lnTo>
                <a:lnTo>
                  <a:pt x="662724" y="588479"/>
                </a:lnTo>
                <a:lnTo>
                  <a:pt x="656056" y="581558"/>
                </a:lnTo>
                <a:lnTo>
                  <a:pt x="647255" y="577684"/>
                </a:lnTo>
                <a:lnTo>
                  <a:pt x="637286" y="577532"/>
                </a:lnTo>
                <a:lnTo>
                  <a:pt x="545287" y="594982"/>
                </a:lnTo>
                <a:lnTo>
                  <a:pt x="539038" y="599528"/>
                </a:lnTo>
                <a:lnTo>
                  <a:pt x="493979" y="681647"/>
                </a:lnTo>
                <a:lnTo>
                  <a:pt x="491032" y="691172"/>
                </a:lnTo>
                <a:lnTo>
                  <a:pt x="491998" y="700747"/>
                </a:lnTo>
                <a:lnTo>
                  <a:pt x="496531" y="709218"/>
                </a:lnTo>
                <a:lnTo>
                  <a:pt x="504278" y="715492"/>
                </a:lnTo>
                <a:lnTo>
                  <a:pt x="513918" y="720509"/>
                </a:lnTo>
                <a:lnTo>
                  <a:pt x="487756" y="729589"/>
                </a:lnTo>
                <a:lnTo>
                  <a:pt x="442696" y="738797"/>
                </a:lnTo>
                <a:lnTo>
                  <a:pt x="395719" y="741959"/>
                </a:lnTo>
                <a:lnTo>
                  <a:pt x="348729" y="738797"/>
                </a:lnTo>
                <a:lnTo>
                  <a:pt x="303669" y="729589"/>
                </a:lnTo>
                <a:lnTo>
                  <a:pt x="277495" y="720496"/>
                </a:lnTo>
                <a:lnTo>
                  <a:pt x="287147" y="715492"/>
                </a:lnTo>
                <a:lnTo>
                  <a:pt x="294894" y="709218"/>
                </a:lnTo>
                <a:lnTo>
                  <a:pt x="299427" y="700747"/>
                </a:lnTo>
                <a:lnTo>
                  <a:pt x="300393" y="691172"/>
                </a:lnTo>
                <a:lnTo>
                  <a:pt x="297446" y="681647"/>
                </a:lnTo>
                <a:lnTo>
                  <a:pt x="252399" y="599528"/>
                </a:lnTo>
                <a:lnTo>
                  <a:pt x="246126" y="594982"/>
                </a:lnTo>
                <a:lnTo>
                  <a:pt x="154139" y="577532"/>
                </a:lnTo>
                <a:lnTo>
                  <a:pt x="144170" y="577684"/>
                </a:lnTo>
                <a:lnTo>
                  <a:pt x="135369" y="581558"/>
                </a:lnTo>
                <a:lnTo>
                  <a:pt x="128701" y="588479"/>
                </a:lnTo>
                <a:lnTo>
                  <a:pt x="125133" y="597789"/>
                </a:lnTo>
                <a:lnTo>
                  <a:pt x="123240" y="609155"/>
                </a:lnTo>
                <a:lnTo>
                  <a:pt x="121615" y="607288"/>
                </a:lnTo>
                <a:lnTo>
                  <a:pt x="96735" y="570458"/>
                </a:lnTo>
                <a:lnTo>
                  <a:pt x="76669" y="530479"/>
                </a:lnTo>
                <a:lnTo>
                  <a:pt x="61836" y="487756"/>
                </a:lnTo>
                <a:lnTo>
                  <a:pt x="52628" y="442696"/>
                </a:lnTo>
                <a:lnTo>
                  <a:pt x="49466" y="395706"/>
                </a:lnTo>
                <a:lnTo>
                  <a:pt x="50279" y="383628"/>
                </a:lnTo>
                <a:lnTo>
                  <a:pt x="58013" y="391248"/>
                </a:lnTo>
                <a:lnTo>
                  <a:pt x="66370" y="396684"/>
                </a:lnTo>
                <a:lnTo>
                  <a:pt x="157568" y="322389"/>
                </a:lnTo>
                <a:lnTo>
                  <a:pt x="159956" y="315036"/>
                </a:lnTo>
                <a:lnTo>
                  <a:pt x="148145" y="222135"/>
                </a:lnTo>
                <a:lnTo>
                  <a:pt x="144919" y="212699"/>
                </a:lnTo>
                <a:lnTo>
                  <a:pt x="138518" y="205524"/>
                </a:lnTo>
                <a:lnTo>
                  <a:pt x="129870" y="201320"/>
                </a:lnTo>
                <a:lnTo>
                  <a:pt x="119913" y="200799"/>
                </a:lnTo>
                <a:lnTo>
                  <a:pt x="109258" y="202412"/>
                </a:lnTo>
                <a:lnTo>
                  <a:pt x="121615" y="184124"/>
                </a:lnTo>
                <a:lnTo>
                  <a:pt x="150876" y="150876"/>
                </a:lnTo>
                <a:lnTo>
                  <a:pt x="184137" y="121602"/>
                </a:lnTo>
                <a:lnTo>
                  <a:pt x="220954" y="96735"/>
                </a:lnTo>
                <a:lnTo>
                  <a:pt x="260946" y="76669"/>
                </a:lnTo>
                <a:lnTo>
                  <a:pt x="300736" y="62839"/>
                </a:lnTo>
                <a:lnTo>
                  <a:pt x="295579" y="73164"/>
                </a:lnTo>
                <a:lnTo>
                  <a:pt x="293014" y="82791"/>
                </a:lnTo>
                <a:lnTo>
                  <a:pt x="294335" y="92316"/>
                </a:lnTo>
                <a:lnTo>
                  <a:pt x="299173" y="100622"/>
                </a:lnTo>
                <a:lnTo>
                  <a:pt x="307162" y="106603"/>
                </a:lnTo>
                <a:lnTo>
                  <a:pt x="391845" y="146558"/>
                </a:lnTo>
                <a:lnTo>
                  <a:pt x="399580" y="146558"/>
                </a:lnTo>
                <a:lnTo>
                  <a:pt x="484276" y="106603"/>
                </a:lnTo>
                <a:lnTo>
                  <a:pt x="492252" y="100622"/>
                </a:lnTo>
                <a:lnTo>
                  <a:pt x="497090" y="92316"/>
                </a:lnTo>
                <a:lnTo>
                  <a:pt x="498411" y="82791"/>
                </a:lnTo>
                <a:lnTo>
                  <a:pt x="495833" y="73164"/>
                </a:lnTo>
                <a:lnTo>
                  <a:pt x="490664" y="62839"/>
                </a:lnTo>
                <a:lnTo>
                  <a:pt x="530491" y="76669"/>
                </a:lnTo>
                <a:lnTo>
                  <a:pt x="570471" y="96735"/>
                </a:lnTo>
                <a:lnTo>
                  <a:pt x="607288" y="121602"/>
                </a:lnTo>
                <a:lnTo>
                  <a:pt x="640549" y="150876"/>
                </a:lnTo>
                <a:lnTo>
                  <a:pt x="669810" y="184124"/>
                </a:lnTo>
                <a:lnTo>
                  <a:pt x="682155" y="202412"/>
                </a:lnTo>
                <a:lnTo>
                  <a:pt x="671499" y="200799"/>
                </a:lnTo>
                <a:lnTo>
                  <a:pt x="661543" y="201320"/>
                </a:lnTo>
                <a:lnTo>
                  <a:pt x="652894" y="205524"/>
                </a:lnTo>
                <a:lnTo>
                  <a:pt x="646493" y="212699"/>
                </a:lnTo>
                <a:lnTo>
                  <a:pt x="643280" y="222135"/>
                </a:lnTo>
                <a:lnTo>
                  <a:pt x="631456" y="315036"/>
                </a:lnTo>
                <a:lnTo>
                  <a:pt x="633857" y="322389"/>
                </a:lnTo>
                <a:lnTo>
                  <a:pt x="698030" y="390601"/>
                </a:lnTo>
                <a:lnTo>
                  <a:pt x="706183" y="396341"/>
                </a:lnTo>
                <a:lnTo>
                  <a:pt x="715581" y="398373"/>
                </a:lnTo>
                <a:lnTo>
                  <a:pt x="725055" y="396684"/>
                </a:lnTo>
                <a:lnTo>
                  <a:pt x="733412" y="391248"/>
                </a:lnTo>
                <a:lnTo>
                  <a:pt x="741146" y="383616"/>
                </a:lnTo>
                <a:lnTo>
                  <a:pt x="741959" y="395706"/>
                </a:lnTo>
                <a:lnTo>
                  <a:pt x="741959" y="205219"/>
                </a:lnTo>
                <a:lnTo>
                  <a:pt x="729818" y="183578"/>
                </a:lnTo>
                <a:lnTo>
                  <a:pt x="704494" y="148209"/>
                </a:lnTo>
                <a:lnTo>
                  <a:pt x="675525" y="115900"/>
                </a:lnTo>
                <a:lnTo>
                  <a:pt x="643204" y="86931"/>
                </a:lnTo>
                <a:lnTo>
                  <a:pt x="607847" y="61607"/>
                </a:lnTo>
                <a:lnTo>
                  <a:pt x="569734" y="40220"/>
                </a:lnTo>
                <a:lnTo>
                  <a:pt x="529170" y="23063"/>
                </a:lnTo>
                <a:lnTo>
                  <a:pt x="486448" y="10439"/>
                </a:lnTo>
                <a:lnTo>
                  <a:pt x="457733" y="5435"/>
                </a:lnTo>
                <a:lnTo>
                  <a:pt x="457250" y="5080"/>
                </a:lnTo>
                <a:lnTo>
                  <a:pt x="450430" y="4165"/>
                </a:lnTo>
                <a:lnTo>
                  <a:pt x="441858" y="2654"/>
                </a:lnTo>
                <a:lnTo>
                  <a:pt x="435203" y="2273"/>
                </a:lnTo>
                <a:lnTo>
                  <a:pt x="435013" y="2247"/>
                </a:lnTo>
                <a:lnTo>
                  <a:pt x="421513" y="1003"/>
                </a:lnTo>
                <a:lnTo>
                  <a:pt x="408470" y="254"/>
                </a:lnTo>
                <a:lnTo>
                  <a:pt x="395719" y="0"/>
                </a:lnTo>
                <a:lnTo>
                  <a:pt x="382955" y="254"/>
                </a:lnTo>
                <a:lnTo>
                  <a:pt x="369912" y="1003"/>
                </a:lnTo>
                <a:lnTo>
                  <a:pt x="356412" y="2247"/>
                </a:lnTo>
                <a:lnTo>
                  <a:pt x="356209" y="2273"/>
                </a:lnTo>
                <a:lnTo>
                  <a:pt x="349567" y="2654"/>
                </a:lnTo>
                <a:lnTo>
                  <a:pt x="340969" y="4165"/>
                </a:lnTo>
                <a:lnTo>
                  <a:pt x="334187" y="5080"/>
                </a:lnTo>
                <a:lnTo>
                  <a:pt x="333705" y="5435"/>
                </a:lnTo>
                <a:lnTo>
                  <a:pt x="262255" y="23063"/>
                </a:lnTo>
                <a:lnTo>
                  <a:pt x="221691" y="40220"/>
                </a:lnTo>
                <a:lnTo>
                  <a:pt x="183578" y="61607"/>
                </a:lnTo>
                <a:lnTo>
                  <a:pt x="148221" y="86931"/>
                </a:lnTo>
                <a:lnTo>
                  <a:pt x="115900" y="115900"/>
                </a:lnTo>
                <a:lnTo>
                  <a:pt x="86931" y="148209"/>
                </a:lnTo>
                <a:lnTo>
                  <a:pt x="61607" y="183578"/>
                </a:lnTo>
                <a:lnTo>
                  <a:pt x="40220" y="221691"/>
                </a:lnTo>
                <a:lnTo>
                  <a:pt x="35750" y="232257"/>
                </a:lnTo>
                <a:lnTo>
                  <a:pt x="33743" y="236550"/>
                </a:lnTo>
                <a:lnTo>
                  <a:pt x="28397" y="248983"/>
                </a:lnTo>
                <a:lnTo>
                  <a:pt x="24917" y="257860"/>
                </a:lnTo>
                <a:lnTo>
                  <a:pt x="23063" y="262255"/>
                </a:lnTo>
                <a:lnTo>
                  <a:pt x="22034" y="265709"/>
                </a:lnTo>
                <a:lnTo>
                  <a:pt x="19380" y="273354"/>
                </a:lnTo>
                <a:lnTo>
                  <a:pt x="15684" y="285597"/>
                </a:lnTo>
                <a:lnTo>
                  <a:pt x="12382" y="298221"/>
                </a:lnTo>
                <a:lnTo>
                  <a:pt x="12166" y="299135"/>
                </a:lnTo>
                <a:lnTo>
                  <a:pt x="10452" y="304977"/>
                </a:lnTo>
                <a:lnTo>
                  <a:pt x="8534" y="315887"/>
                </a:lnTo>
                <a:lnTo>
                  <a:pt x="6680" y="325450"/>
                </a:lnTo>
                <a:lnTo>
                  <a:pt x="5219" y="333489"/>
                </a:lnTo>
                <a:lnTo>
                  <a:pt x="5372" y="333997"/>
                </a:lnTo>
                <a:lnTo>
                  <a:pt x="2654" y="349567"/>
                </a:lnTo>
                <a:lnTo>
                  <a:pt x="0" y="395706"/>
                </a:lnTo>
                <a:lnTo>
                  <a:pt x="2654" y="441858"/>
                </a:lnTo>
                <a:lnTo>
                  <a:pt x="10452" y="486435"/>
                </a:lnTo>
                <a:lnTo>
                  <a:pt x="23063" y="529158"/>
                </a:lnTo>
                <a:lnTo>
                  <a:pt x="40220" y="569734"/>
                </a:lnTo>
                <a:lnTo>
                  <a:pt x="61607" y="607847"/>
                </a:lnTo>
                <a:lnTo>
                  <a:pt x="86931" y="643204"/>
                </a:lnTo>
                <a:lnTo>
                  <a:pt x="115900" y="675513"/>
                </a:lnTo>
                <a:lnTo>
                  <a:pt x="122339" y="681291"/>
                </a:lnTo>
                <a:lnTo>
                  <a:pt x="132626" y="690880"/>
                </a:lnTo>
                <a:lnTo>
                  <a:pt x="142798" y="699820"/>
                </a:lnTo>
                <a:lnTo>
                  <a:pt x="145376" y="701941"/>
                </a:lnTo>
                <a:lnTo>
                  <a:pt x="148221" y="704481"/>
                </a:lnTo>
                <a:lnTo>
                  <a:pt x="150355" y="706018"/>
                </a:lnTo>
                <a:lnTo>
                  <a:pt x="152908" y="708101"/>
                </a:lnTo>
                <a:lnTo>
                  <a:pt x="163093" y="715822"/>
                </a:lnTo>
                <a:lnTo>
                  <a:pt x="173482" y="723074"/>
                </a:lnTo>
                <a:lnTo>
                  <a:pt x="179920" y="727214"/>
                </a:lnTo>
                <a:lnTo>
                  <a:pt x="183578" y="729818"/>
                </a:lnTo>
                <a:lnTo>
                  <a:pt x="190817" y="733894"/>
                </a:lnTo>
                <a:lnTo>
                  <a:pt x="196100" y="737019"/>
                </a:lnTo>
                <a:lnTo>
                  <a:pt x="208673" y="744004"/>
                </a:lnTo>
                <a:lnTo>
                  <a:pt x="212966" y="746315"/>
                </a:lnTo>
                <a:lnTo>
                  <a:pt x="221691" y="751205"/>
                </a:lnTo>
                <a:lnTo>
                  <a:pt x="262255" y="768350"/>
                </a:lnTo>
                <a:lnTo>
                  <a:pt x="304977" y="780973"/>
                </a:lnTo>
                <a:lnTo>
                  <a:pt x="349567" y="788758"/>
                </a:lnTo>
                <a:lnTo>
                  <a:pt x="395719" y="791425"/>
                </a:lnTo>
                <a:lnTo>
                  <a:pt x="441858" y="788758"/>
                </a:lnTo>
                <a:lnTo>
                  <a:pt x="486448" y="780973"/>
                </a:lnTo>
                <a:lnTo>
                  <a:pt x="529170" y="768350"/>
                </a:lnTo>
                <a:lnTo>
                  <a:pt x="569734" y="751205"/>
                </a:lnTo>
                <a:lnTo>
                  <a:pt x="578218" y="746442"/>
                </a:lnTo>
                <a:lnTo>
                  <a:pt x="582752" y="744004"/>
                </a:lnTo>
                <a:lnTo>
                  <a:pt x="595325" y="737019"/>
                </a:lnTo>
                <a:lnTo>
                  <a:pt x="600621" y="733869"/>
                </a:lnTo>
                <a:lnTo>
                  <a:pt x="607847" y="729818"/>
                </a:lnTo>
                <a:lnTo>
                  <a:pt x="611555" y="727163"/>
                </a:lnTo>
                <a:lnTo>
                  <a:pt x="617943" y="723061"/>
                </a:lnTo>
                <a:lnTo>
                  <a:pt x="628345" y="715810"/>
                </a:lnTo>
                <a:lnTo>
                  <a:pt x="638517" y="708101"/>
                </a:lnTo>
                <a:lnTo>
                  <a:pt x="641057" y="706018"/>
                </a:lnTo>
                <a:lnTo>
                  <a:pt x="643204" y="704481"/>
                </a:lnTo>
                <a:lnTo>
                  <a:pt x="646036" y="701941"/>
                </a:lnTo>
                <a:lnTo>
                  <a:pt x="648627" y="699820"/>
                </a:lnTo>
                <a:lnTo>
                  <a:pt x="658799" y="690880"/>
                </a:lnTo>
                <a:lnTo>
                  <a:pt x="669074" y="681291"/>
                </a:lnTo>
                <a:lnTo>
                  <a:pt x="669201" y="681177"/>
                </a:lnTo>
                <a:lnTo>
                  <a:pt x="675525" y="675513"/>
                </a:lnTo>
                <a:lnTo>
                  <a:pt x="704494" y="643204"/>
                </a:lnTo>
                <a:lnTo>
                  <a:pt x="729818" y="607847"/>
                </a:lnTo>
                <a:lnTo>
                  <a:pt x="751205" y="569734"/>
                </a:lnTo>
                <a:lnTo>
                  <a:pt x="768362" y="529158"/>
                </a:lnTo>
                <a:lnTo>
                  <a:pt x="780973" y="486435"/>
                </a:lnTo>
                <a:lnTo>
                  <a:pt x="788771" y="441858"/>
                </a:lnTo>
                <a:lnTo>
                  <a:pt x="791425" y="395706"/>
                </a:lnTo>
                <a:close/>
              </a:path>
            </a:pathLst>
          </a:custGeom>
          <a:solidFill>
            <a:srgbClr val="FFE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99669" y="2801664"/>
            <a:ext cx="794385" cy="692785"/>
          </a:xfrm>
          <a:custGeom>
            <a:avLst/>
            <a:gdLst/>
            <a:ahLst/>
            <a:cxnLst/>
            <a:rect l="l" t="t" r="r" b="b"/>
            <a:pathLst>
              <a:path w="794384" h="692785">
                <a:moveTo>
                  <a:pt x="471220" y="74193"/>
                </a:moveTo>
                <a:lnTo>
                  <a:pt x="357098" y="59232"/>
                </a:lnTo>
                <a:lnTo>
                  <a:pt x="282994" y="64554"/>
                </a:lnTo>
                <a:lnTo>
                  <a:pt x="216433" y="99415"/>
                </a:lnTo>
                <a:lnTo>
                  <a:pt x="124968" y="173113"/>
                </a:lnTo>
                <a:lnTo>
                  <a:pt x="199174" y="173113"/>
                </a:lnTo>
                <a:lnTo>
                  <a:pt x="99085" y="249008"/>
                </a:lnTo>
                <a:lnTo>
                  <a:pt x="47688" y="307797"/>
                </a:lnTo>
                <a:lnTo>
                  <a:pt x="28752" y="379628"/>
                </a:lnTo>
                <a:lnTo>
                  <a:pt x="26047" y="494639"/>
                </a:lnTo>
                <a:lnTo>
                  <a:pt x="69608" y="397675"/>
                </a:lnTo>
                <a:lnTo>
                  <a:pt x="104736" y="337019"/>
                </a:lnTo>
                <a:lnTo>
                  <a:pt x="149987" y="287159"/>
                </a:lnTo>
                <a:lnTo>
                  <a:pt x="223901" y="222580"/>
                </a:lnTo>
                <a:lnTo>
                  <a:pt x="315810" y="154025"/>
                </a:lnTo>
                <a:lnTo>
                  <a:pt x="394919" y="108064"/>
                </a:lnTo>
                <a:lnTo>
                  <a:pt x="450342" y="82257"/>
                </a:lnTo>
                <a:lnTo>
                  <a:pt x="471220" y="74193"/>
                </a:lnTo>
                <a:close/>
              </a:path>
              <a:path w="794384" h="692785">
                <a:moveTo>
                  <a:pt x="793813" y="392264"/>
                </a:moveTo>
                <a:lnTo>
                  <a:pt x="792784" y="384594"/>
                </a:lnTo>
                <a:lnTo>
                  <a:pt x="751979" y="321398"/>
                </a:lnTo>
                <a:lnTo>
                  <a:pt x="758520" y="316293"/>
                </a:lnTo>
                <a:lnTo>
                  <a:pt x="764908" y="308838"/>
                </a:lnTo>
                <a:lnTo>
                  <a:pt x="767854" y="299821"/>
                </a:lnTo>
                <a:lnTo>
                  <a:pt x="767194" y="290360"/>
                </a:lnTo>
                <a:lnTo>
                  <a:pt x="762787" y="281571"/>
                </a:lnTo>
                <a:lnTo>
                  <a:pt x="755345" y="275170"/>
                </a:lnTo>
                <a:lnTo>
                  <a:pt x="746328" y="272224"/>
                </a:lnTo>
                <a:lnTo>
                  <a:pt x="740905" y="272618"/>
                </a:lnTo>
                <a:lnTo>
                  <a:pt x="740905" y="395427"/>
                </a:lnTo>
                <a:lnTo>
                  <a:pt x="725119" y="445338"/>
                </a:lnTo>
                <a:lnTo>
                  <a:pt x="637908" y="446176"/>
                </a:lnTo>
                <a:lnTo>
                  <a:pt x="631215" y="431546"/>
                </a:lnTo>
                <a:lnTo>
                  <a:pt x="625335" y="422935"/>
                </a:lnTo>
                <a:lnTo>
                  <a:pt x="624116" y="421157"/>
                </a:lnTo>
                <a:lnTo>
                  <a:pt x="712825" y="351942"/>
                </a:lnTo>
                <a:lnTo>
                  <a:pt x="740905" y="395427"/>
                </a:lnTo>
                <a:lnTo>
                  <a:pt x="740905" y="272618"/>
                </a:lnTo>
                <a:lnTo>
                  <a:pt x="736866" y="272897"/>
                </a:lnTo>
                <a:lnTo>
                  <a:pt x="728091" y="277317"/>
                </a:lnTo>
                <a:lnTo>
                  <a:pt x="725055" y="279692"/>
                </a:lnTo>
                <a:lnTo>
                  <a:pt x="685888" y="219024"/>
                </a:lnTo>
                <a:lnTo>
                  <a:pt x="685888" y="310222"/>
                </a:lnTo>
                <a:lnTo>
                  <a:pt x="597382" y="379260"/>
                </a:lnTo>
                <a:lnTo>
                  <a:pt x="569950" y="349643"/>
                </a:lnTo>
                <a:lnTo>
                  <a:pt x="569950" y="388010"/>
                </a:lnTo>
                <a:lnTo>
                  <a:pt x="542569" y="381584"/>
                </a:lnTo>
                <a:lnTo>
                  <a:pt x="511441" y="376199"/>
                </a:lnTo>
                <a:lnTo>
                  <a:pt x="486130" y="372605"/>
                </a:lnTo>
                <a:lnTo>
                  <a:pt x="474268" y="371144"/>
                </a:lnTo>
                <a:lnTo>
                  <a:pt x="453694" y="367525"/>
                </a:lnTo>
                <a:lnTo>
                  <a:pt x="414197" y="345821"/>
                </a:lnTo>
                <a:lnTo>
                  <a:pt x="407555" y="324383"/>
                </a:lnTo>
                <a:lnTo>
                  <a:pt x="408355" y="315849"/>
                </a:lnTo>
                <a:lnTo>
                  <a:pt x="408114" y="306031"/>
                </a:lnTo>
                <a:lnTo>
                  <a:pt x="404266" y="297370"/>
                </a:lnTo>
                <a:lnTo>
                  <a:pt x="397446" y="290791"/>
                </a:lnTo>
                <a:lnTo>
                  <a:pt x="388289" y="287197"/>
                </a:lnTo>
                <a:lnTo>
                  <a:pt x="378637" y="287362"/>
                </a:lnTo>
                <a:lnTo>
                  <a:pt x="369963" y="291211"/>
                </a:lnTo>
                <a:lnTo>
                  <a:pt x="363296" y="298056"/>
                </a:lnTo>
                <a:lnTo>
                  <a:pt x="359625" y="307238"/>
                </a:lnTo>
                <a:lnTo>
                  <a:pt x="358063" y="325882"/>
                </a:lnTo>
                <a:lnTo>
                  <a:pt x="360045" y="343598"/>
                </a:lnTo>
                <a:lnTo>
                  <a:pt x="386537" y="388404"/>
                </a:lnTo>
                <a:lnTo>
                  <a:pt x="419531" y="408254"/>
                </a:lnTo>
                <a:lnTo>
                  <a:pt x="440321" y="414959"/>
                </a:lnTo>
                <a:lnTo>
                  <a:pt x="378104" y="643039"/>
                </a:lnTo>
                <a:lnTo>
                  <a:pt x="63525" y="643039"/>
                </a:lnTo>
                <a:lnTo>
                  <a:pt x="75184" y="617575"/>
                </a:lnTo>
                <a:lnTo>
                  <a:pt x="108077" y="551357"/>
                </a:lnTo>
                <a:lnTo>
                  <a:pt x="129070" y="512610"/>
                </a:lnTo>
                <a:lnTo>
                  <a:pt x="152946" y="471436"/>
                </a:lnTo>
                <a:lnTo>
                  <a:pt x="179578" y="428853"/>
                </a:lnTo>
                <a:lnTo>
                  <a:pt x="208851" y="385864"/>
                </a:lnTo>
                <a:lnTo>
                  <a:pt x="240639" y="343484"/>
                </a:lnTo>
                <a:lnTo>
                  <a:pt x="274828" y="302704"/>
                </a:lnTo>
                <a:lnTo>
                  <a:pt x="311302" y="264553"/>
                </a:lnTo>
                <a:lnTo>
                  <a:pt x="349935" y="230009"/>
                </a:lnTo>
                <a:lnTo>
                  <a:pt x="390613" y="200101"/>
                </a:lnTo>
                <a:lnTo>
                  <a:pt x="394068" y="198132"/>
                </a:lnTo>
                <a:lnTo>
                  <a:pt x="569950" y="388010"/>
                </a:lnTo>
                <a:lnTo>
                  <a:pt x="569950" y="349643"/>
                </a:lnTo>
                <a:lnTo>
                  <a:pt x="417372" y="184861"/>
                </a:lnTo>
                <a:lnTo>
                  <a:pt x="433222" y="175831"/>
                </a:lnTo>
                <a:lnTo>
                  <a:pt x="477634" y="158191"/>
                </a:lnTo>
                <a:lnTo>
                  <a:pt x="523735" y="148209"/>
                </a:lnTo>
                <a:lnTo>
                  <a:pt x="531342" y="145986"/>
                </a:lnTo>
                <a:lnTo>
                  <a:pt x="537705" y="141592"/>
                </a:lnTo>
                <a:lnTo>
                  <a:pt x="542417" y="135432"/>
                </a:lnTo>
                <a:lnTo>
                  <a:pt x="545020" y="127927"/>
                </a:lnTo>
                <a:lnTo>
                  <a:pt x="548817" y="113830"/>
                </a:lnTo>
                <a:lnTo>
                  <a:pt x="554659" y="100838"/>
                </a:lnTo>
                <a:lnTo>
                  <a:pt x="561962" y="89001"/>
                </a:lnTo>
                <a:lnTo>
                  <a:pt x="570153" y="78409"/>
                </a:lnTo>
                <a:lnTo>
                  <a:pt x="570153" y="128422"/>
                </a:lnTo>
                <a:lnTo>
                  <a:pt x="571538" y="133070"/>
                </a:lnTo>
                <a:lnTo>
                  <a:pt x="685888" y="310222"/>
                </a:lnTo>
                <a:lnTo>
                  <a:pt x="685888" y="219024"/>
                </a:lnTo>
                <a:lnTo>
                  <a:pt x="619620" y="116357"/>
                </a:lnTo>
                <a:lnTo>
                  <a:pt x="619620" y="78409"/>
                </a:lnTo>
                <a:lnTo>
                  <a:pt x="619620" y="15836"/>
                </a:lnTo>
                <a:lnTo>
                  <a:pt x="614870" y="7683"/>
                </a:lnTo>
                <a:lnTo>
                  <a:pt x="607148" y="3225"/>
                </a:lnTo>
                <a:lnTo>
                  <a:pt x="601129" y="787"/>
                </a:lnTo>
                <a:lnTo>
                  <a:pt x="594779" y="0"/>
                </a:lnTo>
                <a:lnTo>
                  <a:pt x="588403" y="863"/>
                </a:lnTo>
                <a:lnTo>
                  <a:pt x="547916" y="30175"/>
                </a:lnTo>
                <a:lnTo>
                  <a:pt x="521423" y="60718"/>
                </a:lnTo>
                <a:lnTo>
                  <a:pt x="500748" y="101701"/>
                </a:lnTo>
                <a:lnTo>
                  <a:pt x="449402" y="115468"/>
                </a:lnTo>
                <a:lnTo>
                  <a:pt x="400342" y="137045"/>
                </a:lnTo>
                <a:lnTo>
                  <a:pt x="382892" y="147624"/>
                </a:lnTo>
                <a:lnTo>
                  <a:pt x="372922" y="136842"/>
                </a:lnTo>
                <a:lnTo>
                  <a:pt x="364617" y="136537"/>
                </a:lnTo>
                <a:lnTo>
                  <a:pt x="354101" y="146342"/>
                </a:lnTo>
                <a:lnTo>
                  <a:pt x="353745" y="154597"/>
                </a:lnTo>
                <a:lnTo>
                  <a:pt x="360083" y="161442"/>
                </a:lnTo>
                <a:lnTo>
                  <a:pt x="353644" y="165341"/>
                </a:lnTo>
                <a:lnTo>
                  <a:pt x="309410" y="199275"/>
                </a:lnTo>
                <a:lnTo>
                  <a:pt x="267754" y="237756"/>
                </a:lnTo>
                <a:lnTo>
                  <a:pt x="228739" y="279704"/>
                </a:lnTo>
                <a:lnTo>
                  <a:pt x="192493" y="324015"/>
                </a:lnTo>
                <a:lnTo>
                  <a:pt x="159105" y="369620"/>
                </a:lnTo>
                <a:lnTo>
                  <a:pt x="128663" y="415429"/>
                </a:lnTo>
                <a:lnTo>
                  <a:pt x="101282" y="460362"/>
                </a:lnTo>
                <a:lnTo>
                  <a:pt x="77038" y="503313"/>
                </a:lnTo>
                <a:lnTo>
                  <a:pt x="56032" y="543204"/>
                </a:lnTo>
                <a:lnTo>
                  <a:pt x="38366" y="578942"/>
                </a:lnTo>
                <a:lnTo>
                  <a:pt x="13449" y="633653"/>
                </a:lnTo>
                <a:lnTo>
                  <a:pt x="0" y="666343"/>
                </a:lnTo>
                <a:lnTo>
                  <a:pt x="1003" y="674954"/>
                </a:lnTo>
                <a:lnTo>
                  <a:pt x="5626" y="681672"/>
                </a:lnTo>
                <a:lnTo>
                  <a:pt x="10210" y="688454"/>
                </a:lnTo>
                <a:lnTo>
                  <a:pt x="17894" y="692505"/>
                </a:lnTo>
                <a:lnTo>
                  <a:pt x="397027" y="692505"/>
                </a:lnTo>
                <a:lnTo>
                  <a:pt x="429437" y="643039"/>
                </a:lnTo>
                <a:lnTo>
                  <a:pt x="489419" y="422935"/>
                </a:lnTo>
                <a:lnTo>
                  <a:pt x="505599" y="425272"/>
                </a:lnTo>
                <a:lnTo>
                  <a:pt x="523290" y="428129"/>
                </a:lnTo>
                <a:lnTo>
                  <a:pt x="534047" y="430174"/>
                </a:lnTo>
                <a:lnTo>
                  <a:pt x="531482" y="433146"/>
                </a:lnTo>
                <a:lnTo>
                  <a:pt x="528535" y="442137"/>
                </a:lnTo>
                <a:lnTo>
                  <a:pt x="529183" y="451599"/>
                </a:lnTo>
                <a:lnTo>
                  <a:pt x="533590" y="460387"/>
                </a:lnTo>
                <a:lnTo>
                  <a:pt x="538505" y="466661"/>
                </a:lnTo>
                <a:lnTo>
                  <a:pt x="545731" y="469938"/>
                </a:lnTo>
                <a:lnTo>
                  <a:pt x="558406" y="469938"/>
                </a:lnTo>
                <a:lnTo>
                  <a:pt x="563816" y="468210"/>
                </a:lnTo>
                <a:lnTo>
                  <a:pt x="585139" y="451573"/>
                </a:lnTo>
                <a:lnTo>
                  <a:pt x="586778" y="453440"/>
                </a:lnTo>
                <a:lnTo>
                  <a:pt x="591451" y="462927"/>
                </a:lnTo>
                <a:lnTo>
                  <a:pt x="595833" y="476504"/>
                </a:lnTo>
                <a:lnTo>
                  <a:pt x="598868" y="483349"/>
                </a:lnTo>
                <a:lnTo>
                  <a:pt x="603707" y="488848"/>
                </a:lnTo>
                <a:lnTo>
                  <a:pt x="609942" y="492671"/>
                </a:lnTo>
                <a:lnTo>
                  <a:pt x="617207" y="494512"/>
                </a:lnTo>
                <a:lnTo>
                  <a:pt x="629386" y="495592"/>
                </a:lnTo>
                <a:lnTo>
                  <a:pt x="743483" y="494652"/>
                </a:lnTo>
                <a:lnTo>
                  <a:pt x="776732" y="446176"/>
                </a:lnTo>
                <a:lnTo>
                  <a:pt x="793813" y="392264"/>
                </a:lnTo>
                <a:close/>
              </a:path>
            </a:pathLst>
          </a:custGeom>
          <a:solidFill>
            <a:srgbClr val="FFE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66706" y="2769050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5" h="791845">
                <a:moveTo>
                  <a:pt x="643039" y="173126"/>
                </a:moveTo>
                <a:lnTo>
                  <a:pt x="641096" y="163499"/>
                </a:lnTo>
                <a:lnTo>
                  <a:pt x="635787" y="155638"/>
                </a:lnTo>
                <a:lnTo>
                  <a:pt x="627926" y="150329"/>
                </a:lnTo>
                <a:lnTo>
                  <a:pt x="618299" y="148386"/>
                </a:lnTo>
                <a:lnTo>
                  <a:pt x="173126" y="148386"/>
                </a:lnTo>
                <a:lnTo>
                  <a:pt x="163499" y="150329"/>
                </a:lnTo>
                <a:lnTo>
                  <a:pt x="155638" y="155638"/>
                </a:lnTo>
                <a:lnTo>
                  <a:pt x="150342" y="163499"/>
                </a:lnTo>
                <a:lnTo>
                  <a:pt x="148386" y="173126"/>
                </a:lnTo>
                <a:lnTo>
                  <a:pt x="148386" y="272046"/>
                </a:lnTo>
                <a:lnTo>
                  <a:pt x="150342" y="281673"/>
                </a:lnTo>
                <a:lnTo>
                  <a:pt x="155638" y="289534"/>
                </a:lnTo>
                <a:lnTo>
                  <a:pt x="163499" y="294843"/>
                </a:lnTo>
                <a:lnTo>
                  <a:pt x="173126" y="296786"/>
                </a:lnTo>
                <a:lnTo>
                  <a:pt x="182753" y="294843"/>
                </a:lnTo>
                <a:lnTo>
                  <a:pt x="190614" y="289534"/>
                </a:lnTo>
                <a:lnTo>
                  <a:pt x="195910" y="281673"/>
                </a:lnTo>
                <a:lnTo>
                  <a:pt x="197853" y="272046"/>
                </a:lnTo>
                <a:lnTo>
                  <a:pt x="197853" y="197853"/>
                </a:lnTo>
                <a:lnTo>
                  <a:pt x="593572" y="197853"/>
                </a:lnTo>
                <a:lnTo>
                  <a:pt x="593572" y="272046"/>
                </a:lnTo>
                <a:lnTo>
                  <a:pt x="595515" y="281673"/>
                </a:lnTo>
                <a:lnTo>
                  <a:pt x="600824" y="289534"/>
                </a:lnTo>
                <a:lnTo>
                  <a:pt x="608685" y="294843"/>
                </a:lnTo>
                <a:lnTo>
                  <a:pt x="618299" y="296786"/>
                </a:lnTo>
                <a:lnTo>
                  <a:pt x="627926" y="294843"/>
                </a:lnTo>
                <a:lnTo>
                  <a:pt x="635787" y="289534"/>
                </a:lnTo>
                <a:lnTo>
                  <a:pt x="641096" y="281673"/>
                </a:lnTo>
                <a:lnTo>
                  <a:pt x="643039" y="272046"/>
                </a:lnTo>
                <a:lnTo>
                  <a:pt x="643039" y="173126"/>
                </a:lnTo>
                <a:close/>
              </a:path>
              <a:path w="791845" h="791845">
                <a:moveTo>
                  <a:pt x="667766" y="346240"/>
                </a:moveTo>
                <a:lnTo>
                  <a:pt x="665835" y="336613"/>
                </a:lnTo>
                <a:lnTo>
                  <a:pt x="660539" y="328752"/>
                </a:lnTo>
                <a:lnTo>
                  <a:pt x="652678" y="323456"/>
                </a:lnTo>
                <a:lnTo>
                  <a:pt x="643039" y="321513"/>
                </a:lnTo>
                <a:lnTo>
                  <a:pt x="593572" y="321513"/>
                </a:lnTo>
                <a:lnTo>
                  <a:pt x="593572" y="403618"/>
                </a:lnTo>
                <a:lnTo>
                  <a:pt x="593572" y="509130"/>
                </a:lnTo>
                <a:lnTo>
                  <a:pt x="593572" y="623938"/>
                </a:lnTo>
                <a:lnTo>
                  <a:pt x="593572" y="709307"/>
                </a:lnTo>
                <a:lnTo>
                  <a:pt x="581901" y="698284"/>
                </a:lnTo>
                <a:lnTo>
                  <a:pt x="546950" y="665289"/>
                </a:lnTo>
                <a:lnTo>
                  <a:pt x="585381" y="631215"/>
                </a:lnTo>
                <a:lnTo>
                  <a:pt x="593572" y="623938"/>
                </a:lnTo>
                <a:lnTo>
                  <a:pt x="593572" y="509130"/>
                </a:lnTo>
                <a:lnTo>
                  <a:pt x="582295" y="497852"/>
                </a:lnTo>
                <a:lnTo>
                  <a:pt x="582295" y="567791"/>
                </a:lnTo>
                <a:lnTo>
                  <a:pt x="510908" y="631215"/>
                </a:lnTo>
                <a:lnTo>
                  <a:pt x="473748" y="596150"/>
                </a:lnTo>
                <a:lnTo>
                  <a:pt x="473748" y="664210"/>
                </a:lnTo>
                <a:lnTo>
                  <a:pt x="395668" y="733615"/>
                </a:lnTo>
                <a:lnTo>
                  <a:pt x="355955" y="698284"/>
                </a:lnTo>
                <a:lnTo>
                  <a:pt x="317639" y="664210"/>
                </a:lnTo>
                <a:lnTo>
                  <a:pt x="352590" y="631215"/>
                </a:lnTo>
                <a:lnTo>
                  <a:pt x="395668" y="590524"/>
                </a:lnTo>
                <a:lnTo>
                  <a:pt x="473748" y="664210"/>
                </a:lnTo>
                <a:lnTo>
                  <a:pt x="473748" y="596150"/>
                </a:lnTo>
                <a:lnTo>
                  <a:pt x="467791" y="590524"/>
                </a:lnTo>
                <a:lnTo>
                  <a:pt x="431723" y="556463"/>
                </a:lnTo>
                <a:lnTo>
                  <a:pt x="467779" y="522439"/>
                </a:lnTo>
                <a:lnTo>
                  <a:pt x="503351" y="488861"/>
                </a:lnTo>
                <a:lnTo>
                  <a:pt x="582295" y="567791"/>
                </a:lnTo>
                <a:lnTo>
                  <a:pt x="582295" y="497852"/>
                </a:lnTo>
                <a:lnTo>
                  <a:pt x="573303" y="488861"/>
                </a:lnTo>
                <a:lnTo>
                  <a:pt x="539369" y="454926"/>
                </a:lnTo>
                <a:lnTo>
                  <a:pt x="576376" y="419900"/>
                </a:lnTo>
                <a:lnTo>
                  <a:pt x="593572" y="403618"/>
                </a:lnTo>
                <a:lnTo>
                  <a:pt x="593572" y="321513"/>
                </a:lnTo>
                <a:lnTo>
                  <a:pt x="556094" y="321513"/>
                </a:lnTo>
                <a:lnTo>
                  <a:pt x="556094" y="370979"/>
                </a:lnTo>
                <a:lnTo>
                  <a:pt x="504342" y="419900"/>
                </a:lnTo>
                <a:lnTo>
                  <a:pt x="468325" y="383908"/>
                </a:lnTo>
                <a:lnTo>
                  <a:pt x="468325" y="453885"/>
                </a:lnTo>
                <a:lnTo>
                  <a:pt x="395719" y="522439"/>
                </a:lnTo>
                <a:lnTo>
                  <a:pt x="360146" y="488861"/>
                </a:lnTo>
                <a:lnTo>
                  <a:pt x="359702" y="488442"/>
                </a:lnTo>
                <a:lnTo>
                  <a:pt x="359702" y="556463"/>
                </a:lnTo>
                <a:lnTo>
                  <a:pt x="280568" y="631215"/>
                </a:lnTo>
                <a:lnTo>
                  <a:pt x="272389" y="623938"/>
                </a:lnTo>
                <a:lnTo>
                  <a:pt x="244436" y="599109"/>
                </a:lnTo>
                <a:lnTo>
                  <a:pt x="244436" y="665289"/>
                </a:lnTo>
                <a:lnTo>
                  <a:pt x="197853" y="709307"/>
                </a:lnTo>
                <a:lnTo>
                  <a:pt x="197853" y="623938"/>
                </a:lnTo>
                <a:lnTo>
                  <a:pt x="244436" y="665289"/>
                </a:lnTo>
                <a:lnTo>
                  <a:pt x="244436" y="599109"/>
                </a:lnTo>
                <a:lnTo>
                  <a:pt x="209181" y="567791"/>
                </a:lnTo>
                <a:lnTo>
                  <a:pt x="267817" y="509130"/>
                </a:lnTo>
                <a:lnTo>
                  <a:pt x="288086" y="488861"/>
                </a:lnTo>
                <a:lnTo>
                  <a:pt x="359702" y="556463"/>
                </a:lnTo>
                <a:lnTo>
                  <a:pt x="359702" y="488442"/>
                </a:lnTo>
                <a:lnTo>
                  <a:pt x="323100" y="453885"/>
                </a:lnTo>
                <a:lnTo>
                  <a:pt x="357060" y="419900"/>
                </a:lnTo>
                <a:lnTo>
                  <a:pt x="395719" y="381215"/>
                </a:lnTo>
                <a:lnTo>
                  <a:pt x="468325" y="453885"/>
                </a:lnTo>
                <a:lnTo>
                  <a:pt x="468325" y="383908"/>
                </a:lnTo>
                <a:lnTo>
                  <a:pt x="465632" y="381215"/>
                </a:lnTo>
                <a:lnTo>
                  <a:pt x="455383" y="370979"/>
                </a:lnTo>
                <a:lnTo>
                  <a:pt x="556094" y="370979"/>
                </a:lnTo>
                <a:lnTo>
                  <a:pt x="556094" y="321513"/>
                </a:lnTo>
                <a:lnTo>
                  <a:pt x="336003" y="321513"/>
                </a:lnTo>
                <a:lnTo>
                  <a:pt x="336003" y="370979"/>
                </a:lnTo>
                <a:lnTo>
                  <a:pt x="287083" y="419900"/>
                </a:lnTo>
                <a:lnTo>
                  <a:pt x="269875" y="403618"/>
                </a:lnTo>
                <a:lnTo>
                  <a:pt x="252107" y="386842"/>
                </a:lnTo>
                <a:lnTo>
                  <a:pt x="252107" y="454926"/>
                </a:lnTo>
                <a:lnTo>
                  <a:pt x="197853" y="509130"/>
                </a:lnTo>
                <a:lnTo>
                  <a:pt x="197853" y="403618"/>
                </a:lnTo>
                <a:lnTo>
                  <a:pt x="252107" y="454926"/>
                </a:lnTo>
                <a:lnTo>
                  <a:pt x="252107" y="386842"/>
                </a:lnTo>
                <a:lnTo>
                  <a:pt x="235331" y="370979"/>
                </a:lnTo>
                <a:lnTo>
                  <a:pt x="336003" y="370979"/>
                </a:lnTo>
                <a:lnTo>
                  <a:pt x="336003" y="321513"/>
                </a:lnTo>
                <a:lnTo>
                  <a:pt x="148386" y="321513"/>
                </a:lnTo>
                <a:lnTo>
                  <a:pt x="138772" y="323456"/>
                </a:lnTo>
                <a:lnTo>
                  <a:pt x="130911" y="328752"/>
                </a:lnTo>
                <a:lnTo>
                  <a:pt x="125603" y="336613"/>
                </a:lnTo>
                <a:lnTo>
                  <a:pt x="123659" y="346240"/>
                </a:lnTo>
                <a:lnTo>
                  <a:pt x="125603" y="355892"/>
                </a:lnTo>
                <a:lnTo>
                  <a:pt x="130911" y="363753"/>
                </a:lnTo>
                <a:lnTo>
                  <a:pt x="138772" y="369036"/>
                </a:lnTo>
                <a:lnTo>
                  <a:pt x="148386" y="370979"/>
                </a:lnTo>
                <a:lnTo>
                  <a:pt x="148386" y="766686"/>
                </a:lnTo>
                <a:lnTo>
                  <a:pt x="170307" y="791273"/>
                </a:lnTo>
                <a:lnTo>
                  <a:pt x="177406" y="791070"/>
                </a:lnTo>
                <a:lnTo>
                  <a:pt x="184137" y="788860"/>
                </a:lnTo>
                <a:lnTo>
                  <a:pt x="190068" y="784707"/>
                </a:lnTo>
                <a:lnTo>
                  <a:pt x="269913" y="709307"/>
                </a:lnTo>
                <a:lnTo>
                  <a:pt x="281597" y="698284"/>
                </a:lnTo>
                <a:lnTo>
                  <a:pt x="383971" y="789355"/>
                </a:lnTo>
                <a:lnTo>
                  <a:pt x="389864" y="791425"/>
                </a:lnTo>
                <a:lnTo>
                  <a:pt x="401574" y="791425"/>
                </a:lnTo>
                <a:lnTo>
                  <a:pt x="407479" y="789355"/>
                </a:lnTo>
                <a:lnTo>
                  <a:pt x="470154" y="733615"/>
                </a:lnTo>
                <a:lnTo>
                  <a:pt x="509879" y="698284"/>
                </a:lnTo>
                <a:lnTo>
                  <a:pt x="601332" y="784707"/>
                </a:lnTo>
                <a:lnTo>
                  <a:pt x="606044" y="789101"/>
                </a:lnTo>
                <a:lnTo>
                  <a:pt x="612101" y="791425"/>
                </a:lnTo>
                <a:lnTo>
                  <a:pt x="621588" y="791425"/>
                </a:lnTo>
                <a:lnTo>
                  <a:pt x="643039" y="766686"/>
                </a:lnTo>
                <a:lnTo>
                  <a:pt x="643039" y="709307"/>
                </a:lnTo>
                <a:lnTo>
                  <a:pt x="643039" y="623938"/>
                </a:lnTo>
                <a:lnTo>
                  <a:pt x="643039" y="509130"/>
                </a:lnTo>
                <a:lnTo>
                  <a:pt x="643039" y="403618"/>
                </a:lnTo>
                <a:lnTo>
                  <a:pt x="643039" y="370979"/>
                </a:lnTo>
                <a:lnTo>
                  <a:pt x="652678" y="369036"/>
                </a:lnTo>
                <a:lnTo>
                  <a:pt x="660539" y="363753"/>
                </a:lnTo>
                <a:lnTo>
                  <a:pt x="665835" y="355892"/>
                </a:lnTo>
                <a:lnTo>
                  <a:pt x="667766" y="346240"/>
                </a:lnTo>
                <a:close/>
              </a:path>
              <a:path w="791845" h="791845">
                <a:moveTo>
                  <a:pt x="791425" y="24726"/>
                </a:moveTo>
                <a:lnTo>
                  <a:pt x="789482" y="15100"/>
                </a:lnTo>
                <a:lnTo>
                  <a:pt x="784186" y="7239"/>
                </a:lnTo>
                <a:lnTo>
                  <a:pt x="776325" y="1943"/>
                </a:lnTo>
                <a:lnTo>
                  <a:pt x="766699" y="0"/>
                </a:lnTo>
                <a:lnTo>
                  <a:pt x="24726" y="0"/>
                </a:lnTo>
                <a:lnTo>
                  <a:pt x="15100" y="1943"/>
                </a:lnTo>
                <a:lnTo>
                  <a:pt x="7239" y="7239"/>
                </a:lnTo>
                <a:lnTo>
                  <a:pt x="1943" y="15100"/>
                </a:lnTo>
                <a:lnTo>
                  <a:pt x="0" y="24726"/>
                </a:lnTo>
                <a:lnTo>
                  <a:pt x="0" y="519366"/>
                </a:lnTo>
                <a:lnTo>
                  <a:pt x="1943" y="528993"/>
                </a:lnTo>
                <a:lnTo>
                  <a:pt x="7239" y="536854"/>
                </a:lnTo>
                <a:lnTo>
                  <a:pt x="15100" y="542163"/>
                </a:lnTo>
                <a:lnTo>
                  <a:pt x="24726" y="544106"/>
                </a:lnTo>
                <a:lnTo>
                  <a:pt x="34353" y="542163"/>
                </a:lnTo>
                <a:lnTo>
                  <a:pt x="42214" y="536854"/>
                </a:lnTo>
                <a:lnTo>
                  <a:pt x="47523" y="528993"/>
                </a:lnTo>
                <a:lnTo>
                  <a:pt x="49466" y="519366"/>
                </a:lnTo>
                <a:lnTo>
                  <a:pt x="49466" y="49466"/>
                </a:lnTo>
                <a:lnTo>
                  <a:pt x="741972" y="49466"/>
                </a:lnTo>
                <a:lnTo>
                  <a:pt x="741972" y="519366"/>
                </a:lnTo>
                <a:lnTo>
                  <a:pt x="743915" y="528993"/>
                </a:lnTo>
                <a:lnTo>
                  <a:pt x="749211" y="536854"/>
                </a:lnTo>
                <a:lnTo>
                  <a:pt x="757072" y="542163"/>
                </a:lnTo>
                <a:lnTo>
                  <a:pt x="766699" y="544106"/>
                </a:lnTo>
                <a:lnTo>
                  <a:pt x="776325" y="542163"/>
                </a:lnTo>
                <a:lnTo>
                  <a:pt x="784186" y="536854"/>
                </a:lnTo>
                <a:lnTo>
                  <a:pt x="789482" y="528993"/>
                </a:lnTo>
                <a:lnTo>
                  <a:pt x="791425" y="519366"/>
                </a:lnTo>
                <a:lnTo>
                  <a:pt x="791425" y="24726"/>
                </a:lnTo>
                <a:close/>
              </a:path>
            </a:pathLst>
          </a:custGeom>
          <a:solidFill>
            <a:srgbClr val="FFE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59669" y="8487173"/>
            <a:ext cx="68770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20" dirty="0">
                <a:solidFill>
                  <a:srgbClr val="FFFFFF"/>
                </a:solidFill>
                <a:latin typeface="Gotham"/>
                <a:cs typeface="Gotham"/>
              </a:rPr>
              <a:t>Light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12818" y="8262639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5" h="791845">
                <a:moveTo>
                  <a:pt x="791425" y="395681"/>
                </a:moveTo>
                <a:lnTo>
                  <a:pt x="788035" y="343458"/>
                </a:lnTo>
                <a:lnTo>
                  <a:pt x="777989" y="292760"/>
                </a:lnTo>
                <a:lnTo>
                  <a:pt x="761492" y="244119"/>
                </a:lnTo>
                <a:lnTo>
                  <a:pt x="741959" y="204533"/>
                </a:lnTo>
                <a:lnTo>
                  <a:pt x="741959" y="395719"/>
                </a:lnTo>
                <a:lnTo>
                  <a:pt x="741375" y="403148"/>
                </a:lnTo>
                <a:lnTo>
                  <a:pt x="735545" y="417525"/>
                </a:lnTo>
                <a:lnTo>
                  <a:pt x="728319" y="435317"/>
                </a:lnTo>
                <a:lnTo>
                  <a:pt x="709041" y="471360"/>
                </a:lnTo>
                <a:lnTo>
                  <a:pt x="697496" y="487514"/>
                </a:lnTo>
                <a:lnTo>
                  <a:pt x="697496" y="564184"/>
                </a:lnTo>
                <a:lnTo>
                  <a:pt x="676173" y="598944"/>
                </a:lnTo>
                <a:lnTo>
                  <a:pt x="640486" y="640664"/>
                </a:lnTo>
                <a:lnTo>
                  <a:pt x="605066" y="671614"/>
                </a:lnTo>
                <a:lnTo>
                  <a:pt x="566699" y="696937"/>
                </a:lnTo>
                <a:lnTo>
                  <a:pt x="525983" y="716635"/>
                </a:lnTo>
                <a:lnTo>
                  <a:pt x="483501" y="730694"/>
                </a:lnTo>
                <a:lnTo>
                  <a:pt x="439851" y="739127"/>
                </a:lnTo>
                <a:lnTo>
                  <a:pt x="395605" y="741934"/>
                </a:lnTo>
                <a:lnTo>
                  <a:pt x="351358" y="739114"/>
                </a:lnTo>
                <a:lnTo>
                  <a:pt x="327660" y="734542"/>
                </a:lnTo>
                <a:lnTo>
                  <a:pt x="335470" y="724268"/>
                </a:lnTo>
                <a:lnTo>
                  <a:pt x="371487" y="693102"/>
                </a:lnTo>
                <a:lnTo>
                  <a:pt x="414413" y="669251"/>
                </a:lnTo>
                <a:lnTo>
                  <a:pt x="464413" y="652602"/>
                </a:lnTo>
                <a:lnTo>
                  <a:pt x="521716" y="643077"/>
                </a:lnTo>
                <a:lnTo>
                  <a:pt x="577989" y="632650"/>
                </a:lnTo>
                <a:lnTo>
                  <a:pt x="626643" y="614235"/>
                </a:lnTo>
                <a:lnTo>
                  <a:pt x="668235" y="589280"/>
                </a:lnTo>
                <a:lnTo>
                  <a:pt x="697496" y="564184"/>
                </a:lnTo>
                <a:lnTo>
                  <a:pt x="697496" y="487514"/>
                </a:lnTo>
                <a:lnTo>
                  <a:pt x="684288" y="505980"/>
                </a:lnTo>
                <a:lnTo>
                  <a:pt x="653376" y="537375"/>
                </a:lnTo>
                <a:lnTo>
                  <a:pt x="615619" y="563702"/>
                </a:lnTo>
                <a:lnTo>
                  <a:pt x="570357" y="583120"/>
                </a:lnTo>
                <a:lnTo>
                  <a:pt x="516915" y="593813"/>
                </a:lnTo>
                <a:lnTo>
                  <a:pt x="461289" y="602615"/>
                </a:lnTo>
                <a:lnTo>
                  <a:pt x="410959" y="617486"/>
                </a:lnTo>
                <a:lnTo>
                  <a:pt x="366001" y="638390"/>
                </a:lnTo>
                <a:lnTo>
                  <a:pt x="326478" y="665289"/>
                </a:lnTo>
                <a:lnTo>
                  <a:pt x="294843" y="695833"/>
                </a:lnTo>
                <a:lnTo>
                  <a:pt x="292455" y="698144"/>
                </a:lnTo>
                <a:lnTo>
                  <a:pt x="286893" y="705713"/>
                </a:lnTo>
                <a:lnTo>
                  <a:pt x="276212" y="720255"/>
                </a:lnTo>
                <a:lnTo>
                  <a:pt x="265214" y="716610"/>
                </a:lnTo>
                <a:lnTo>
                  <a:pt x="224497" y="696912"/>
                </a:lnTo>
                <a:lnTo>
                  <a:pt x="186143" y="671601"/>
                </a:lnTo>
                <a:lnTo>
                  <a:pt x="150723" y="640664"/>
                </a:lnTo>
                <a:lnTo>
                  <a:pt x="119773" y="605231"/>
                </a:lnTo>
                <a:lnTo>
                  <a:pt x="94462" y="566864"/>
                </a:lnTo>
                <a:lnTo>
                  <a:pt x="74764" y="526135"/>
                </a:lnTo>
                <a:lnTo>
                  <a:pt x="60706" y="483641"/>
                </a:lnTo>
                <a:lnTo>
                  <a:pt x="56311" y="460984"/>
                </a:lnTo>
                <a:lnTo>
                  <a:pt x="61683" y="461492"/>
                </a:lnTo>
                <a:lnTo>
                  <a:pt x="74803" y="461924"/>
                </a:lnTo>
                <a:lnTo>
                  <a:pt x="119011" y="456526"/>
                </a:lnTo>
                <a:lnTo>
                  <a:pt x="158572" y="440474"/>
                </a:lnTo>
                <a:lnTo>
                  <a:pt x="193103" y="413994"/>
                </a:lnTo>
                <a:lnTo>
                  <a:pt x="222211" y="377278"/>
                </a:lnTo>
                <a:lnTo>
                  <a:pt x="245491" y="330542"/>
                </a:lnTo>
                <a:lnTo>
                  <a:pt x="273342" y="266268"/>
                </a:lnTo>
                <a:lnTo>
                  <a:pt x="301752" y="214312"/>
                </a:lnTo>
                <a:lnTo>
                  <a:pt x="331343" y="173507"/>
                </a:lnTo>
                <a:lnTo>
                  <a:pt x="362686" y="142722"/>
                </a:lnTo>
                <a:lnTo>
                  <a:pt x="396417" y="120789"/>
                </a:lnTo>
                <a:lnTo>
                  <a:pt x="433095" y="106578"/>
                </a:lnTo>
                <a:lnTo>
                  <a:pt x="473354" y="98933"/>
                </a:lnTo>
                <a:lnTo>
                  <a:pt x="517753" y="96697"/>
                </a:lnTo>
                <a:lnTo>
                  <a:pt x="566928" y="98729"/>
                </a:lnTo>
                <a:lnTo>
                  <a:pt x="572071" y="98018"/>
                </a:lnTo>
                <a:lnTo>
                  <a:pt x="605078" y="119786"/>
                </a:lnTo>
                <a:lnTo>
                  <a:pt x="640486" y="150723"/>
                </a:lnTo>
                <a:lnTo>
                  <a:pt x="676173" y="192430"/>
                </a:lnTo>
                <a:lnTo>
                  <a:pt x="704481" y="238556"/>
                </a:lnTo>
                <a:lnTo>
                  <a:pt x="725093" y="288328"/>
                </a:lnTo>
                <a:lnTo>
                  <a:pt x="737692" y="340956"/>
                </a:lnTo>
                <a:lnTo>
                  <a:pt x="741959" y="395719"/>
                </a:lnTo>
                <a:lnTo>
                  <a:pt x="741959" y="204533"/>
                </a:lnTo>
                <a:lnTo>
                  <a:pt x="710018" y="155105"/>
                </a:lnTo>
                <a:lnTo>
                  <a:pt x="675462" y="115747"/>
                </a:lnTo>
                <a:lnTo>
                  <a:pt x="640981" y="85039"/>
                </a:lnTo>
                <a:lnTo>
                  <a:pt x="603961" y="59055"/>
                </a:lnTo>
                <a:lnTo>
                  <a:pt x="564832" y="37795"/>
                </a:lnTo>
                <a:lnTo>
                  <a:pt x="524002" y="21259"/>
                </a:lnTo>
                <a:lnTo>
                  <a:pt x="481914" y="9448"/>
                </a:lnTo>
                <a:lnTo>
                  <a:pt x="444004" y="3200"/>
                </a:lnTo>
                <a:lnTo>
                  <a:pt x="444004" y="53073"/>
                </a:lnTo>
                <a:lnTo>
                  <a:pt x="443268" y="53162"/>
                </a:lnTo>
                <a:lnTo>
                  <a:pt x="371792" y="77165"/>
                </a:lnTo>
                <a:lnTo>
                  <a:pt x="339318" y="97675"/>
                </a:lnTo>
                <a:lnTo>
                  <a:pt x="308686" y="124739"/>
                </a:lnTo>
                <a:lnTo>
                  <a:pt x="279628" y="159080"/>
                </a:lnTo>
                <a:lnTo>
                  <a:pt x="251904" y="201345"/>
                </a:lnTo>
                <a:lnTo>
                  <a:pt x="225259" y="252234"/>
                </a:lnTo>
                <a:lnTo>
                  <a:pt x="199428" y="312420"/>
                </a:lnTo>
                <a:lnTo>
                  <a:pt x="177241" y="355942"/>
                </a:lnTo>
                <a:lnTo>
                  <a:pt x="149567" y="387108"/>
                </a:lnTo>
                <a:lnTo>
                  <a:pt x="116255" y="405955"/>
                </a:lnTo>
                <a:lnTo>
                  <a:pt x="77127" y="412559"/>
                </a:lnTo>
                <a:lnTo>
                  <a:pt x="50304" y="409257"/>
                </a:lnTo>
                <a:lnTo>
                  <a:pt x="49453" y="395681"/>
                </a:lnTo>
                <a:lnTo>
                  <a:pt x="52260" y="351447"/>
                </a:lnTo>
                <a:lnTo>
                  <a:pt x="60706" y="307784"/>
                </a:lnTo>
                <a:lnTo>
                  <a:pt x="74764" y="265277"/>
                </a:lnTo>
                <a:lnTo>
                  <a:pt x="94462" y="224548"/>
                </a:lnTo>
                <a:lnTo>
                  <a:pt x="119773" y="186169"/>
                </a:lnTo>
                <a:lnTo>
                  <a:pt x="150723" y="150723"/>
                </a:lnTo>
                <a:lnTo>
                  <a:pt x="186156" y="119773"/>
                </a:lnTo>
                <a:lnTo>
                  <a:pt x="224548" y="94462"/>
                </a:lnTo>
                <a:lnTo>
                  <a:pt x="265277" y="74764"/>
                </a:lnTo>
                <a:lnTo>
                  <a:pt x="307784" y="60706"/>
                </a:lnTo>
                <a:lnTo>
                  <a:pt x="351358" y="52273"/>
                </a:lnTo>
                <a:lnTo>
                  <a:pt x="395605" y="49466"/>
                </a:lnTo>
                <a:lnTo>
                  <a:pt x="439889" y="52273"/>
                </a:lnTo>
                <a:lnTo>
                  <a:pt x="444004" y="53073"/>
                </a:lnTo>
                <a:lnTo>
                  <a:pt x="444004" y="3200"/>
                </a:lnTo>
                <a:lnTo>
                  <a:pt x="438962" y="2362"/>
                </a:lnTo>
                <a:lnTo>
                  <a:pt x="395605" y="0"/>
                </a:lnTo>
                <a:lnTo>
                  <a:pt x="352234" y="2362"/>
                </a:lnTo>
                <a:lnTo>
                  <a:pt x="309295" y="9448"/>
                </a:lnTo>
                <a:lnTo>
                  <a:pt x="267195" y="21259"/>
                </a:lnTo>
                <a:lnTo>
                  <a:pt x="226364" y="37795"/>
                </a:lnTo>
                <a:lnTo>
                  <a:pt x="187236" y="59055"/>
                </a:lnTo>
                <a:lnTo>
                  <a:pt x="150215" y="85039"/>
                </a:lnTo>
                <a:lnTo>
                  <a:pt x="115735" y="115747"/>
                </a:lnTo>
                <a:lnTo>
                  <a:pt x="85026" y="150228"/>
                </a:lnTo>
                <a:lnTo>
                  <a:pt x="59042" y="187261"/>
                </a:lnTo>
                <a:lnTo>
                  <a:pt x="37782" y="226415"/>
                </a:lnTo>
                <a:lnTo>
                  <a:pt x="21259" y="267258"/>
                </a:lnTo>
                <a:lnTo>
                  <a:pt x="9448" y="309372"/>
                </a:lnTo>
                <a:lnTo>
                  <a:pt x="2362" y="352336"/>
                </a:lnTo>
                <a:lnTo>
                  <a:pt x="0" y="395719"/>
                </a:lnTo>
                <a:lnTo>
                  <a:pt x="1714" y="427316"/>
                </a:lnTo>
                <a:lnTo>
                  <a:pt x="1524" y="431050"/>
                </a:lnTo>
                <a:lnTo>
                  <a:pt x="2108" y="434530"/>
                </a:lnTo>
                <a:lnTo>
                  <a:pt x="2362" y="439102"/>
                </a:lnTo>
                <a:lnTo>
                  <a:pt x="9448" y="482066"/>
                </a:lnTo>
                <a:lnTo>
                  <a:pt x="21259" y="524179"/>
                </a:lnTo>
                <a:lnTo>
                  <a:pt x="37782" y="565023"/>
                </a:lnTo>
                <a:lnTo>
                  <a:pt x="59042" y="604164"/>
                </a:lnTo>
                <a:lnTo>
                  <a:pt x="85026" y="641197"/>
                </a:lnTo>
                <a:lnTo>
                  <a:pt x="115735" y="675690"/>
                </a:lnTo>
                <a:lnTo>
                  <a:pt x="156222" y="711073"/>
                </a:lnTo>
                <a:lnTo>
                  <a:pt x="200075" y="740016"/>
                </a:lnTo>
                <a:lnTo>
                  <a:pt x="246608" y="762520"/>
                </a:lnTo>
                <a:lnTo>
                  <a:pt x="272072" y="770953"/>
                </a:lnTo>
                <a:lnTo>
                  <a:pt x="276123" y="773468"/>
                </a:lnTo>
                <a:lnTo>
                  <a:pt x="280619" y="774661"/>
                </a:lnTo>
                <a:lnTo>
                  <a:pt x="283286" y="774661"/>
                </a:lnTo>
                <a:lnTo>
                  <a:pt x="295148" y="778586"/>
                </a:lnTo>
                <a:lnTo>
                  <a:pt x="345046" y="788225"/>
                </a:lnTo>
                <a:lnTo>
                  <a:pt x="395617" y="791438"/>
                </a:lnTo>
                <a:lnTo>
                  <a:pt x="446189" y="788225"/>
                </a:lnTo>
                <a:lnTo>
                  <a:pt x="496087" y="778586"/>
                </a:lnTo>
                <a:lnTo>
                  <a:pt x="544626" y="762520"/>
                </a:lnTo>
                <a:lnTo>
                  <a:pt x="587184" y="741934"/>
                </a:lnTo>
                <a:lnTo>
                  <a:pt x="634987" y="711073"/>
                </a:lnTo>
                <a:lnTo>
                  <a:pt x="675462" y="675690"/>
                </a:lnTo>
                <a:lnTo>
                  <a:pt x="710018" y="636333"/>
                </a:lnTo>
                <a:lnTo>
                  <a:pt x="738771" y="593369"/>
                </a:lnTo>
                <a:lnTo>
                  <a:pt x="761492" y="547319"/>
                </a:lnTo>
                <a:lnTo>
                  <a:pt x="777989" y="498690"/>
                </a:lnTo>
                <a:lnTo>
                  <a:pt x="788035" y="447992"/>
                </a:lnTo>
                <a:lnTo>
                  <a:pt x="790651" y="407479"/>
                </a:lnTo>
                <a:lnTo>
                  <a:pt x="790803" y="406463"/>
                </a:lnTo>
                <a:lnTo>
                  <a:pt x="790740" y="406222"/>
                </a:lnTo>
                <a:lnTo>
                  <a:pt x="791425" y="3956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40254" y="8262639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4" h="791845">
                <a:moveTo>
                  <a:pt x="533222" y="356387"/>
                </a:moveTo>
                <a:lnTo>
                  <a:pt x="410248" y="254520"/>
                </a:lnTo>
                <a:lnTo>
                  <a:pt x="395719" y="249809"/>
                </a:lnTo>
                <a:lnTo>
                  <a:pt x="388162" y="250990"/>
                </a:lnTo>
                <a:lnTo>
                  <a:pt x="268389" y="336486"/>
                </a:lnTo>
                <a:lnTo>
                  <a:pt x="258203" y="356387"/>
                </a:lnTo>
                <a:lnTo>
                  <a:pt x="259410" y="364134"/>
                </a:lnTo>
                <a:lnTo>
                  <a:pt x="302501" y="496709"/>
                </a:lnTo>
                <a:lnTo>
                  <a:pt x="326009" y="513803"/>
                </a:lnTo>
                <a:lnTo>
                  <a:pt x="465404" y="513803"/>
                </a:lnTo>
                <a:lnTo>
                  <a:pt x="532003" y="364134"/>
                </a:lnTo>
                <a:lnTo>
                  <a:pt x="533222" y="356387"/>
                </a:lnTo>
                <a:close/>
              </a:path>
              <a:path w="791844" h="791845">
                <a:moveTo>
                  <a:pt x="791425" y="395719"/>
                </a:moveTo>
                <a:lnTo>
                  <a:pt x="788771" y="349567"/>
                </a:lnTo>
                <a:lnTo>
                  <a:pt x="786041" y="334010"/>
                </a:lnTo>
                <a:lnTo>
                  <a:pt x="786206" y="333502"/>
                </a:lnTo>
                <a:lnTo>
                  <a:pt x="784745" y="325437"/>
                </a:lnTo>
                <a:lnTo>
                  <a:pt x="782866" y="315849"/>
                </a:lnTo>
                <a:lnTo>
                  <a:pt x="780973" y="304977"/>
                </a:lnTo>
                <a:lnTo>
                  <a:pt x="779233" y="299097"/>
                </a:lnTo>
                <a:lnTo>
                  <a:pt x="779043" y="298234"/>
                </a:lnTo>
                <a:lnTo>
                  <a:pt x="775754" y="285635"/>
                </a:lnTo>
                <a:lnTo>
                  <a:pt x="772071" y="273431"/>
                </a:lnTo>
                <a:lnTo>
                  <a:pt x="769416" y="265874"/>
                </a:lnTo>
                <a:lnTo>
                  <a:pt x="768362" y="262255"/>
                </a:lnTo>
                <a:lnTo>
                  <a:pt x="766318" y="257441"/>
                </a:lnTo>
                <a:lnTo>
                  <a:pt x="763028" y="249008"/>
                </a:lnTo>
                <a:lnTo>
                  <a:pt x="757669" y="236562"/>
                </a:lnTo>
                <a:lnTo>
                  <a:pt x="755789" y="232549"/>
                </a:lnTo>
                <a:lnTo>
                  <a:pt x="751205" y="221691"/>
                </a:lnTo>
                <a:lnTo>
                  <a:pt x="741959" y="205219"/>
                </a:lnTo>
                <a:lnTo>
                  <a:pt x="741959" y="395719"/>
                </a:lnTo>
                <a:lnTo>
                  <a:pt x="738809" y="442696"/>
                </a:lnTo>
                <a:lnTo>
                  <a:pt x="729602" y="487756"/>
                </a:lnTo>
                <a:lnTo>
                  <a:pt x="714756" y="530491"/>
                </a:lnTo>
                <a:lnTo>
                  <a:pt x="694690" y="570471"/>
                </a:lnTo>
                <a:lnTo>
                  <a:pt x="669810" y="607301"/>
                </a:lnTo>
                <a:lnTo>
                  <a:pt x="668172" y="609168"/>
                </a:lnTo>
                <a:lnTo>
                  <a:pt x="666292" y="597814"/>
                </a:lnTo>
                <a:lnTo>
                  <a:pt x="662724" y="588505"/>
                </a:lnTo>
                <a:lnTo>
                  <a:pt x="656056" y="581558"/>
                </a:lnTo>
                <a:lnTo>
                  <a:pt x="647255" y="577684"/>
                </a:lnTo>
                <a:lnTo>
                  <a:pt x="637286" y="577557"/>
                </a:lnTo>
                <a:lnTo>
                  <a:pt x="545287" y="595007"/>
                </a:lnTo>
                <a:lnTo>
                  <a:pt x="539038" y="599554"/>
                </a:lnTo>
                <a:lnTo>
                  <a:pt x="535470" y="606005"/>
                </a:lnTo>
                <a:lnTo>
                  <a:pt x="493979" y="681659"/>
                </a:lnTo>
                <a:lnTo>
                  <a:pt x="491032" y="691184"/>
                </a:lnTo>
                <a:lnTo>
                  <a:pt x="491998" y="700747"/>
                </a:lnTo>
                <a:lnTo>
                  <a:pt x="496531" y="709231"/>
                </a:lnTo>
                <a:lnTo>
                  <a:pt x="504278" y="715492"/>
                </a:lnTo>
                <a:lnTo>
                  <a:pt x="513943" y="720509"/>
                </a:lnTo>
                <a:lnTo>
                  <a:pt x="487756" y="729602"/>
                </a:lnTo>
                <a:lnTo>
                  <a:pt x="442696" y="738809"/>
                </a:lnTo>
                <a:lnTo>
                  <a:pt x="395719" y="741972"/>
                </a:lnTo>
                <a:lnTo>
                  <a:pt x="348729" y="738809"/>
                </a:lnTo>
                <a:lnTo>
                  <a:pt x="303669" y="729602"/>
                </a:lnTo>
                <a:lnTo>
                  <a:pt x="277469" y="720509"/>
                </a:lnTo>
                <a:lnTo>
                  <a:pt x="287147" y="715492"/>
                </a:lnTo>
                <a:lnTo>
                  <a:pt x="294894" y="709231"/>
                </a:lnTo>
                <a:lnTo>
                  <a:pt x="299427" y="700747"/>
                </a:lnTo>
                <a:lnTo>
                  <a:pt x="300393" y="691184"/>
                </a:lnTo>
                <a:lnTo>
                  <a:pt x="297446" y="681659"/>
                </a:lnTo>
                <a:lnTo>
                  <a:pt x="252399" y="599554"/>
                </a:lnTo>
                <a:lnTo>
                  <a:pt x="246126" y="595007"/>
                </a:lnTo>
                <a:lnTo>
                  <a:pt x="154139" y="577557"/>
                </a:lnTo>
                <a:lnTo>
                  <a:pt x="144170" y="577684"/>
                </a:lnTo>
                <a:lnTo>
                  <a:pt x="135369" y="581558"/>
                </a:lnTo>
                <a:lnTo>
                  <a:pt x="128701" y="588505"/>
                </a:lnTo>
                <a:lnTo>
                  <a:pt x="125133" y="597814"/>
                </a:lnTo>
                <a:lnTo>
                  <a:pt x="123240" y="609168"/>
                </a:lnTo>
                <a:lnTo>
                  <a:pt x="121615" y="607301"/>
                </a:lnTo>
                <a:lnTo>
                  <a:pt x="96735" y="570471"/>
                </a:lnTo>
                <a:lnTo>
                  <a:pt x="76669" y="530491"/>
                </a:lnTo>
                <a:lnTo>
                  <a:pt x="61836" y="487756"/>
                </a:lnTo>
                <a:lnTo>
                  <a:pt x="52628" y="442696"/>
                </a:lnTo>
                <a:lnTo>
                  <a:pt x="49466" y="395719"/>
                </a:lnTo>
                <a:lnTo>
                  <a:pt x="50279" y="383628"/>
                </a:lnTo>
                <a:lnTo>
                  <a:pt x="58013" y="391248"/>
                </a:lnTo>
                <a:lnTo>
                  <a:pt x="66370" y="396684"/>
                </a:lnTo>
                <a:lnTo>
                  <a:pt x="157568" y="322389"/>
                </a:lnTo>
                <a:lnTo>
                  <a:pt x="159956" y="315023"/>
                </a:lnTo>
                <a:lnTo>
                  <a:pt x="148145" y="222161"/>
                </a:lnTo>
                <a:lnTo>
                  <a:pt x="144919" y="212699"/>
                </a:lnTo>
                <a:lnTo>
                  <a:pt x="138518" y="205524"/>
                </a:lnTo>
                <a:lnTo>
                  <a:pt x="129870" y="201320"/>
                </a:lnTo>
                <a:lnTo>
                  <a:pt x="119913" y="200787"/>
                </a:lnTo>
                <a:lnTo>
                  <a:pt x="109270" y="202399"/>
                </a:lnTo>
                <a:lnTo>
                  <a:pt x="121615" y="184137"/>
                </a:lnTo>
                <a:lnTo>
                  <a:pt x="150876" y="150888"/>
                </a:lnTo>
                <a:lnTo>
                  <a:pt x="184137" y="121615"/>
                </a:lnTo>
                <a:lnTo>
                  <a:pt x="220954" y="96735"/>
                </a:lnTo>
                <a:lnTo>
                  <a:pt x="260946" y="76669"/>
                </a:lnTo>
                <a:lnTo>
                  <a:pt x="300748" y="62839"/>
                </a:lnTo>
                <a:lnTo>
                  <a:pt x="295579" y="73164"/>
                </a:lnTo>
                <a:lnTo>
                  <a:pt x="293014" y="82791"/>
                </a:lnTo>
                <a:lnTo>
                  <a:pt x="294335" y="92316"/>
                </a:lnTo>
                <a:lnTo>
                  <a:pt x="299173" y="100622"/>
                </a:lnTo>
                <a:lnTo>
                  <a:pt x="307162" y="106603"/>
                </a:lnTo>
                <a:lnTo>
                  <a:pt x="391845" y="146570"/>
                </a:lnTo>
                <a:lnTo>
                  <a:pt x="399580" y="146570"/>
                </a:lnTo>
                <a:lnTo>
                  <a:pt x="484276" y="106603"/>
                </a:lnTo>
                <a:lnTo>
                  <a:pt x="492252" y="100622"/>
                </a:lnTo>
                <a:lnTo>
                  <a:pt x="497090" y="92316"/>
                </a:lnTo>
                <a:lnTo>
                  <a:pt x="498411" y="82791"/>
                </a:lnTo>
                <a:lnTo>
                  <a:pt x="495833" y="73164"/>
                </a:lnTo>
                <a:lnTo>
                  <a:pt x="490651" y="62839"/>
                </a:lnTo>
                <a:lnTo>
                  <a:pt x="530491" y="76669"/>
                </a:lnTo>
                <a:lnTo>
                  <a:pt x="570471" y="96735"/>
                </a:lnTo>
                <a:lnTo>
                  <a:pt x="607288" y="121615"/>
                </a:lnTo>
                <a:lnTo>
                  <a:pt x="640549" y="150888"/>
                </a:lnTo>
                <a:lnTo>
                  <a:pt x="669810" y="184137"/>
                </a:lnTo>
                <a:lnTo>
                  <a:pt x="682142" y="202399"/>
                </a:lnTo>
                <a:lnTo>
                  <a:pt x="671499" y="200787"/>
                </a:lnTo>
                <a:lnTo>
                  <a:pt x="661543" y="201320"/>
                </a:lnTo>
                <a:lnTo>
                  <a:pt x="652894" y="205524"/>
                </a:lnTo>
                <a:lnTo>
                  <a:pt x="646493" y="212699"/>
                </a:lnTo>
                <a:lnTo>
                  <a:pt x="643280" y="222161"/>
                </a:lnTo>
                <a:lnTo>
                  <a:pt x="631456" y="315023"/>
                </a:lnTo>
                <a:lnTo>
                  <a:pt x="633857" y="322389"/>
                </a:lnTo>
                <a:lnTo>
                  <a:pt x="698030" y="390613"/>
                </a:lnTo>
                <a:lnTo>
                  <a:pt x="706183" y="396341"/>
                </a:lnTo>
                <a:lnTo>
                  <a:pt x="715581" y="398373"/>
                </a:lnTo>
                <a:lnTo>
                  <a:pt x="725055" y="396684"/>
                </a:lnTo>
                <a:lnTo>
                  <a:pt x="733412" y="391248"/>
                </a:lnTo>
                <a:lnTo>
                  <a:pt x="741146" y="383628"/>
                </a:lnTo>
                <a:lnTo>
                  <a:pt x="741959" y="395719"/>
                </a:lnTo>
                <a:lnTo>
                  <a:pt x="741959" y="205219"/>
                </a:lnTo>
                <a:lnTo>
                  <a:pt x="729818" y="183578"/>
                </a:lnTo>
                <a:lnTo>
                  <a:pt x="704494" y="148209"/>
                </a:lnTo>
                <a:lnTo>
                  <a:pt x="675525" y="115900"/>
                </a:lnTo>
                <a:lnTo>
                  <a:pt x="643204" y="86931"/>
                </a:lnTo>
                <a:lnTo>
                  <a:pt x="607847" y="61607"/>
                </a:lnTo>
                <a:lnTo>
                  <a:pt x="569734" y="40220"/>
                </a:lnTo>
                <a:lnTo>
                  <a:pt x="529170" y="23063"/>
                </a:lnTo>
                <a:lnTo>
                  <a:pt x="486448" y="10452"/>
                </a:lnTo>
                <a:lnTo>
                  <a:pt x="457758" y="5448"/>
                </a:lnTo>
                <a:lnTo>
                  <a:pt x="457250" y="5067"/>
                </a:lnTo>
                <a:lnTo>
                  <a:pt x="451446" y="4343"/>
                </a:lnTo>
                <a:lnTo>
                  <a:pt x="441858" y="2654"/>
                </a:lnTo>
                <a:lnTo>
                  <a:pt x="435190" y="2273"/>
                </a:lnTo>
                <a:lnTo>
                  <a:pt x="435013" y="2247"/>
                </a:lnTo>
                <a:lnTo>
                  <a:pt x="421513" y="1003"/>
                </a:lnTo>
                <a:lnTo>
                  <a:pt x="408470" y="254"/>
                </a:lnTo>
                <a:lnTo>
                  <a:pt x="395719" y="0"/>
                </a:lnTo>
                <a:lnTo>
                  <a:pt x="382955" y="254"/>
                </a:lnTo>
                <a:lnTo>
                  <a:pt x="369912" y="1003"/>
                </a:lnTo>
                <a:lnTo>
                  <a:pt x="356412" y="2247"/>
                </a:lnTo>
                <a:lnTo>
                  <a:pt x="356222" y="2273"/>
                </a:lnTo>
                <a:lnTo>
                  <a:pt x="349567" y="2654"/>
                </a:lnTo>
                <a:lnTo>
                  <a:pt x="339940" y="4343"/>
                </a:lnTo>
                <a:lnTo>
                  <a:pt x="334187" y="5067"/>
                </a:lnTo>
                <a:lnTo>
                  <a:pt x="333667" y="5435"/>
                </a:lnTo>
                <a:lnTo>
                  <a:pt x="262255" y="23063"/>
                </a:lnTo>
                <a:lnTo>
                  <a:pt x="221691" y="40220"/>
                </a:lnTo>
                <a:lnTo>
                  <a:pt x="183578" y="61607"/>
                </a:lnTo>
                <a:lnTo>
                  <a:pt x="148221" y="86931"/>
                </a:lnTo>
                <a:lnTo>
                  <a:pt x="115900" y="115900"/>
                </a:lnTo>
                <a:lnTo>
                  <a:pt x="86931" y="148209"/>
                </a:lnTo>
                <a:lnTo>
                  <a:pt x="61607" y="183578"/>
                </a:lnTo>
                <a:lnTo>
                  <a:pt x="40220" y="221691"/>
                </a:lnTo>
                <a:lnTo>
                  <a:pt x="35712" y="232346"/>
                </a:lnTo>
                <a:lnTo>
                  <a:pt x="33743" y="236562"/>
                </a:lnTo>
                <a:lnTo>
                  <a:pt x="28397" y="248996"/>
                </a:lnTo>
                <a:lnTo>
                  <a:pt x="24980" y="257708"/>
                </a:lnTo>
                <a:lnTo>
                  <a:pt x="23063" y="262255"/>
                </a:lnTo>
                <a:lnTo>
                  <a:pt x="22009" y="265798"/>
                </a:lnTo>
                <a:lnTo>
                  <a:pt x="19380" y="273367"/>
                </a:lnTo>
                <a:lnTo>
                  <a:pt x="15684" y="285597"/>
                </a:lnTo>
                <a:lnTo>
                  <a:pt x="12382" y="298221"/>
                </a:lnTo>
                <a:lnTo>
                  <a:pt x="12166" y="299135"/>
                </a:lnTo>
                <a:lnTo>
                  <a:pt x="10452" y="304977"/>
                </a:lnTo>
                <a:lnTo>
                  <a:pt x="8547" y="315849"/>
                </a:lnTo>
                <a:lnTo>
                  <a:pt x="6680" y="325437"/>
                </a:lnTo>
                <a:lnTo>
                  <a:pt x="5219" y="333502"/>
                </a:lnTo>
                <a:lnTo>
                  <a:pt x="5372" y="334010"/>
                </a:lnTo>
                <a:lnTo>
                  <a:pt x="2654" y="349567"/>
                </a:lnTo>
                <a:lnTo>
                  <a:pt x="0" y="395719"/>
                </a:lnTo>
                <a:lnTo>
                  <a:pt x="2654" y="441871"/>
                </a:lnTo>
                <a:lnTo>
                  <a:pt x="10452" y="486460"/>
                </a:lnTo>
                <a:lnTo>
                  <a:pt x="23063" y="529183"/>
                </a:lnTo>
                <a:lnTo>
                  <a:pt x="40220" y="569747"/>
                </a:lnTo>
                <a:lnTo>
                  <a:pt x="61607" y="607860"/>
                </a:lnTo>
                <a:lnTo>
                  <a:pt x="86931" y="643216"/>
                </a:lnTo>
                <a:lnTo>
                  <a:pt x="115900" y="675538"/>
                </a:lnTo>
                <a:lnTo>
                  <a:pt x="122682" y="681634"/>
                </a:lnTo>
                <a:lnTo>
                  <a:pt x="132626" y="690892"/>
                </a:lnTo>
                <a:lnTo>
                  <a:pt x="142798" y="699833"/>
                </a:lnTo>
                <a:lnTo>
                  <a:pt x="145211" y="701827"/>
                </a:lnTo>
                <a:lnTo>
                  <a:pt x="148221" y="704507"/>
                </a:lnTo>
                <a:lnTo>
                  <a:pt x="150469" y="706132"/>
                </a:lnTo>
                <a:lnTo>
                  <a:pt x="152908" y="708113"/>
                </a:lnTo>
                <a:lnTo>
                  <a:pt x="163093" y="715822"/>
                </a:lnTo>
                <a:lnTo>
                  <a:pt x="173482" y="723074"/>
                </a:lnTo>
                <a:lnTo>
                  <a:pt x="179832" y="727163"/>
                </a:lnTo>
                <a:lnTo>
                  <a:pt x="183578" y="729830"/>
                </a:lnTo>
                <a:lnTo>
                  <a:pt x="190614" y="733780"/>
                </a:lnTo>
                <a:lnTo>
                  <a:pt x="196100" y="737044"/>
                </a:lnTo>
                <a:lnTo>
                  <a:pt x="208673" y="744029"/>
                </a:lnTo>
                <a:lnTo>
                  <a:pt x="213487" y="746620"/>
                </a:lnTo>
                <a:lnTo>
                  <a:pt x="221691" y="751217"/>
                </a:lnTo>
                <a:lnTo>
                  <a:pt x="262255" y="768362"/>
                </a:lnTo>
                <a:lnTo>
                  <a:pt x="304977" y="780986"/>
                </a:lnTo>
                <a:lnTo>
                  <a:pt x="349567" y="788771"/>
                </a:lnTo>
                <a:lnTo>
                  <a:pt x="395719" y="791438"/>
                </a:lnTo>
                <a:lnTo>
                  <a:pt x="441858" y="788771"/>
                </a:lnTo>
                <a:lnTo>
                  <a:pt x="486448" y="780986"/>
                </a:lnTo>
                <a:lnTo>
                  <a:pt x="529170" y="768362"/>
                </a:lnTo>
                <a:lnTo>
                  <a:pt x="569734" y="751217"/>
                </a:lnTo>
                <a:lnTo>
                  <a:pt x="577672" y="746760"/>
                </a:lnTo>
                <a:lnTo>
                  <a:pt x="582752" y="744029"/>
                </a:lnTo>
                <a:lnTo>
                  <a:pt x="595325" y="737044"/>
                </a:lnTo>
                <a:lnTo>
                  <a:pt x="600824" y="733767"/>
                </a:lnTo>
                <a:lnTo>
                  <a:pt x="607847" y="729830"/>
                </a:lnTo>
                <a:lnTo>
                  <a:pt x="611581" y="727163"/>
                </a:lnTo>
                <a:lnTo>
                  <a:pt x="617943" y="723074"/>
                </a:lnTo>
                <a:lnTo>
                  <a:pt x="628345" y="715822"/>
                </a:lnTo>
                <a:lnTo>
                  <a:pt x="638517" y="708113"/>
                </a:lnTo>
                <a:lnTo>
                  <a:pt x="640943" y="706132"/>
                </a:lnTo>
                <a:lnTo>
                  <a:pt x="643204" y="704507"/>
                </a:lnTo>
                <a:lnTo>
                  <a:pt x="646201" y="701827"/>
                </a:lnTo>
                <a:lnTo>
                  <a:pt x="648627" y="699833"/>
                </a:lnTo>
                <a:lnTo>
                  <a:pt x="658799" y="690892"/>
                </a:lnTo>
                <a:lnTo>
                  <a:pt x="668731" y="681634"/>
                </a:lnTo>
                <a:lnTo>
                  <a:pt x="675525" y="675538"/>
                </a:lnTo>
                <a:lnTo>
                  <a:pt x="704494" y="643216"/>
                </a:lnTo>
                <a:lnTo>
                  <a:pt x="729818" y="607860"/>
                </a:lnTo>
                <a:lnTo>
                  <a:pt x="751205" y="569747"/>
                </a:lnTo>
                <a:lnTo>
                  <a:pt x="768362" y="529183"/>
                </a:lnTo>
                <a:lnTo>
                  <a:pt x="780973" y="486460"/>
                </a:lnTo>
                <a:lnTo>
                  <a:pt x="788771" y="441871"/>
                </a:lnTo>
                <a:lnTo>
                  <a:pt x="791425" y="3957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99669" y="8302211"/>
            <a:ext cx="794385" cy="692785"/>
          </a:xfrm>
          <a:custGeom>
            <a:avLst/>
            <a:gdLst/>
            <a:ahLst/>
            <a:cxnLst/>
            <a:rect l="l" t="t" r="r" b="b"/>
            <a:pathLst>
              <a:path w="794384" h="692784">
                <a:moveTo>
                  <a:pt x="471220" y="74193"/>
                </a:moveTo>
                <a:lnTo>
                  <a:pt x="357098" y="59245"/>
                </a:lnTo>
                <a:lnTo>
                  <a:pt x="282994" y="64566"/>
                </a:lnTo>
                <a:lnTo>
                  <a:pt x="216433" y="99441"/>
                </a:lnTo>
                <a:lnTo>
                  <a:pt x="124968" y="173126"/>
                </a:lnTo>
                <a:lnTo>
                  <a:pt x="199174" y="173126"/>
                </a:lnTo>
                <a:lnTo>
                  <a:pt x="99085" y="249021"/>
                </a:lnTo>
                <a:lnTo>
                  <a:pt x="47688" y="307809"/>
                </a:lnTo>
                <a:lnTo>
                  <a:pt x="28752" y="379641"/>
                </a:lnTo>
                <a:lnTo>
                  <a:pt x="26047" y="494639"/>
                </a:lnTo>
                <a:lnTo>
                  <a:pt x="69608" y="397687"/>
                </a:lnTo>
                <a:lnTo>
                  <a:pt x="104736" y="337019"/>
                </a:lnTo>
                <a:lnTo>
                  <a:pt x="149987" y="287159"/>
                </a:lnTo>
                <a:lnTo>
                  <a:pt x="223901" y="222592"/>
                </a:lnTo>
                <a:lnTo>
                  <a:pt x="315810" y="154025"/>
                </a:lnTo>
                <a:lnTo>
                  <a:pt x="394919" y="108051"/>
                </a:lnTo>
                <a:lnTo>
                  <a:pt x="450342" y="82257"/>
                </a:lnTo>
                <a:lnTo>
                  <a:pt x="471220" y="74193"/>
                </a:lnTo>
                <a:close/>
              </a:path>
              <a:path w="794384" h="692784">
                <a:moveTo>
                  <a:pt x="793813" y="392277"/>
                </a:moveTo>
                <a:lnTo>
                  <a:pt x="792784" y="384594"/>
                </a:lnTo>
                <a:lnTo>
                  <a:pt x="751979" y="321398"/>
                </a:lnTo>
                <a:lnTo>
                  <a:pt x="758520" y="316293"/>
                </a:lnTo>
                <a:lnTo>
                  <a:pt x="764908" y="308838"/>
                </a:lnTo>
                <a:lnTo>
                  <a:pt x="767854" y="299834"/>
                </a:lnTo>
                <a:lnTo>
                  <a:pt x="767194" y="290372"/>
                </a:lnTo>
                <a:lnTo>
                  <a:pt x="762787" y="281584"/>
                </a:lnTo>
                <a:lnTo>
                  <a:pt x="755345" y="275170"/>
                </a:lnTo>
                <a:lnTo>
                  <a:pt x="746328" y="272224"/>
                </a:lnTo>
                <a:lnTo>
                  <a:pt x="740905" y="272618"/>
                </a:lnTo>
                <a:lnTo>
                  <a:pt x="740905" y="395439"/>
                </a:lnTo>
                <a:lnTo>
                  <a:pt x="725119" y="445338"/>
                </a:lnTo>
                <a:lnTo>
                  <a:pt x="637908" y="446163"/>
                </a:lnTo>
                <a:lnTo>
                  <a:pt x="631215" y="431546"/>
                </a:lnTo>
                <a:lnTo>
                  <a:pt x="625348" y="422948"/>
                </a:lnTo>
                <a:lnTo>
                  <a:pt x="624116" y="421157"/>
                </a:lnTo>
                <a:lnTo>
                  <a:pt x="712825" y="351955"/>
                </a:lnTo>
                <a:lnTo>
                  <a:pt x="740905" y="395439"/>
                </a:lnTo>
                <a:lnTo>
                  <a:pt x="740905" y="272618"/>
                </a:lnTo>
                <a:lnTo>
                  <a:pt x="736866" y="272897"/>
                </a:lnTo>
                <a:lnTo>
                  <a:pt x="728091" y="277317"/>
                </a:lnTo>
                <a:lnTo>
                  <a:pt x="725055" y="279692"/>
                </a:lnTo>
                <a:lnTo>
                  <a:pt x="685888" y="219011"/>
                </a:lnTo>
                <a:lnTo>
                  <a:pt x="685888" y="310222"/>
                </a:lnTo>
                <a:lnTo>
                  <a:pt x="597382" y="379247"/>
                </a:lnTo>
                <a:lnTo>
                  <a:pt x="569950" y="349631"/>
                </a:lnTo>
                <a:lnTo>
                  <a:pt x="569950" y="388023"/>
                </a:lnTo>
                <a:lnTo>
                  <a:pt x="542569" y="381596"/>
                </a:lnTo>
                <a:lnTo>
                  <a:pt x="511441" y="376199"/>
                </a:lnTo>
                <a:lnTo>
                  <a:pt x="486130" y="372605"/>
                </a:lnTo>
                <a:lnTo>
                  <a:pt x="474268" y="371144"/>
                </a:lnTo>
                <a:lnTo>
                  <a:pt x="453694" y="367538"/>
                </a:lnTo>
                <a:lnTo>
                  <a:pt x="414197" y="345808"/>
                </a:lnTo>
                <a:lnTo>
                  <a:pt x="407555" y="324383"/>
                </a:lnTo>
                <a:lnTo>
                  <a:pt x="408355" y="315861"/>
                </a:lnTo>
                <a:lnTo>
                  <a:pt x="408114" y="306031"/>
                </a:lnTo>
                <a:lnTo>
                  <a:pt x="404266" y="297383"/>
                </a:lnTo>
                <a:lnTo>
                  <a:pt x="397446" y="290791"/>
                </a:lnTo>
                <a:lnTo>
                  <a:pt x="388289" y="287210"/>
                </a:lnTo>
                <a:lnTo>
                  <a:pt x="378637" y="287375"/>
                </a:lnTo>
                <a:lnTo>
                  <a:pt x="369963" y="291211"/>
                </a:lnTo>
                <a:lnTo>
                  <a:pt x="363296" y="298056"/>
                </a:lnTo>
                <a:lnTo>
                  <a:pt x="359625" y="307225"/>
                </a:lnTo>
                <a:lnTo>
                  <a:pt x="358063" y="325869"/>
                </a:lnTo>
                <a:lnTo>
                  <a:pt x="360045" y="343585"/>
                </a:lnTo>
                <a:lnTo>
                  <a:pt x="386537" y="388416"/>
                </a:lnTo>
                <a:lnTo>
                  <a:pt x="419531" y="408279"/>
                </a:lnTo>
                <a:lnTo>
                  <a:pt x="440321" y="414985"/>
                </a:lnTo>
                <a:lnTo>
                  <a:pt x="378104" y="643039"/>
                </a:lnTo>
                <a:lnTo>
                  <a:pt x="63525" y="643039"/>
                </a:lnTo>
                <a:lnTo>
                  <a:pt x="75184" y="617575"/>
                </a:lnTo>
                <a:lnTo>
                  <a:pt x="108077" y="551357"/>
                </a:lnTo>
                <a:lnTo>
                  <a:pt x="129070" y="512610"/>
                </a:lnTo>
                <a:lnTo>
                  <a:pt x="152946" y="471436"/>
                </a:lnTo>
                <a:lnTo>
                  <a:pt x="179578" y="428853"/>
                </a:lnTo>
                <a:lnTo>
                  <a:pt x="208851" y="385876"/>
                </a:lnTo>
                <a:lnTo>
                  <a:pt x="240639" y="343484"/>
                </a:lnTo>
                <a:lnTo>
                  <a:pt x="274828" y="302717"/>
                </a:lnTo>
                <a:lnTo>
                  <a:pt x="311302" y="264553"/>
                </a:lnTo>
                <a:lnTo>
                  <a:pt x="349935" y="230009"/>
                </a:lnTo>
                <a:lnTo>
                  <a:pt x="390613" y="200101"/>
                </a:lnTo>
                <a:lnTo>
                  <a:pt x="394068" y="198132"/>
                </a:lnTo>
                <a:lnTo>
                  <a:pt x="569950" y="388023"/>
                </a:lnTo>
                <a:lnTo>
                  <a:pt x="569950" y="349631"/>
                </a:lnTo>
                <a:lnTo>
                  <a:pt x="417372" y="184861"/>
                </a:lnTo>
                <a:lnTo>
                  <a:pt x="433222" y="175831"/>
                </a:lnTo>
                <a:lnTo>
                  <a:pt x="477634" y="158191"/>
                </a:lnTo>
                <a:lnTo>
                  <a:pt x="523735" y="148196"/>
                </a:lnTo>
                <a:lnTo>
                  <a:pt x="531342" y="145986"/>
                </a:lnTo>
                <a:lnTo>
                  <a:pt x="537705" y="141592"/>
                </a:lnTo>
                <a:lnTo>
                  <a:pt x="542417" y="135445"/>
                </a:lnTo>
                <a:lnTo>
                  <a:pt x="545020" y="127939"/>
                </a:lnTo>
                <a:lnTo>
                  <a:pt x="548817" y="113830"/>
                </a:lnTo>
                <a:lnTo>
                  <a:pt x="554659" y="100838"/>
                </a:lnTo>
                <a:lnTo>
                  <a:pt x="561962" y="89014"/>
                </a:lnTo>
                <a:lnTo>
                  <a:pt x="570153" y="78435"/>
                </a:lnTo>
                <a:lnTo>
                  <a:pt x="570153" y="128409"/>
                </a:lnTo>
                <a:lnTo>
                  <a:pt x="571538" y="133070"/>
                </a:lnTo>
                <a:lnTo>
                  <a:pt x="685888" y="310222"/>
                </a:lnTo>
                <a:lnTo>
                  <a:pt x="685888" y="219011"/>
                </a:lnTo>
                <a:lnTo>
                  <a:pt x="619620" y="116332"/>
                </a:lnTo>
                <a:lnTo>
                  <a:pt x="619620" y="78435"/>
                </a:lnTo>
                <a:lnTo>
                  <a:pt x="619620" y="15824"/>
                </a:lnTo>
                <a:lnTo>
                  <a:pt x="614870" y="7683"/>
                </a:lnTo>
                <a:lnTo>
                  <a:pt x="607148" y="3238"/>
                </a:lnTo>
                <a:lnTo>
                  <a:pt x="601129" y="800"/>
                </a:lnTo>
                <a:lnTo>
                  <a:pt x="594779" y="0"/>
                </a:lnTo>
                <a:lnTo>
                  <a:pt x="588403" y="863"/>
                </a:lnTo>
                <a:lnTo>
                  <a:pt x="547916" y="30175"/>
                </a:lnTo>
                <a:lnTo>
                  <a:pt x="521423" y="60718"/>
                </a:lnTo>
                <a:lnTo>
                  <a:pt x="500748" y="101701"/>
                </a:lnTo>
                <a:lnTo>
                  <a:pt x="449402" y="115455"/>
                </a:lnTo>
                <a:lnTo>
                  <a:pt x="400342" y="137033"/>
                </a:lnTo>
                <a:lnTo>
                  <a:pt x="382879" y="147612"/>
                </a:lnTo>
                <a:lnTo>
                  <a:pt x="372922" y="136842"/>
                </a:lnTo>
                <a:lnTo>
                  <a:pt x="364617" y="136563"/>
                </a:lnTo>
                <a:lnTo>
                  <a:pt x="354101" y="146342"/>
                </a:lnTo>
                <a:lnTo>
                  <a:pt x="353745" y="154597"/>
                </a:lnTo>
                <a:lnTo>
                  <a:pt x="360070" y="161442"/>
                </a:lnTo>
                <a:lnTo>
                  <a:pt x="353644" y="165328"/>
                </a:lnTo>
                <a:lnTo>
                  <a:pt x="309410" y="199263"/>
                </a:lnTo>
                <a:lnTo>
                  <a:pt x="267754" y="237744"/>
                </a:lnTo>
                <a:lnTo>
                  <a:pt x="228739" y="279692"/>
                </a:lnTo>
                <a:lnTo>
                  <a:pt x="192493" y="324015"/>
                </a:lnTo>
                <a:lnTo>
                  <a:pt x="159105" y="369620"/>
                </a:lnTo>
                <a:lnTo>
                  <a:pt x="128663" y="415429"/>
                </a:lnTo>
                <a:lnTo>
                  <a:pt x="101282" y="460362"/>
                </a:lnTo>
                <a:lnTo>
                  <a:pt x="77038" y="503313"/>
                </a:lnTo>
                <a:lnTo>
                  <a:pt x="56032" y="543204"/>
                </a:lnTo>
                <a:lnTo>
                  <a:pt x="38366" y="578954"/>
                </a:lnTo>
                <a:lnTo>
                  <a:pt x="13449" y="633666"/>
                </a:lnTo>
                <a:lnTo>
                  <a:pt x="0" y="666343"/>
                </a:lnTo>
                <a:lnTo>
                  <a:pt x="1003" y="674979"/>
                </a:lnTo>
                <a:lnTo>
                  <a:pt x="5626" y="681697"/>
                </a:lnTo>
                <a:lnTo>
                  <a:pt x="10210" y="688467"/>
                </a:lnTo>
                <a:lnTo>
                  <a:pt x="17894" y="692505"/>
                </a:lnTo>
                <a:lnTo>
                  <a:pt x="397027" y="692505"/>
                </a:lnTo>
                <a:lnTo>
                  <a:pt x="429437" y="643039"/>
                </a:lnTo>
                <a:lnTo>
                  <a:pt x="489419" y="422948"/>
                </a:lnTo>
                <a:lnTo>
                  <a:pt x="505599" y="425284"/>
                </a:lnTo>
                <a:lnTo>
                  <a:pt x="523290" y="428142"/>
                </a:lnTo>
                <a:lnTo>
                  <a:pt x="534035" y="430187"/>
                </a:lnTo>
                <a:lnTo>
                  <a:pt x="531482" y="433133"/>
                </a:lnTo>
                <a:lnTo>
                  <a:pt x="528535" y="442137"/>
                </a:lnTo>
                <a:lnTo>
                  <a:pt x="529183" y="451599"/>
                </a:lnTo>
                <a:lnTo>
                  <a:pt x="533590" y="460375"/>
                </a:lnTo>
                <a:lnTo>
                  <a:pt x="538505" y="466674"/>
                </a:lnTo>
                <a:lnTo>
                  <a:pt x="545731" y="469950"/>
                </a:lnTo>
                <a:lnTo>
                  <a:pt x="558406" y="469950"/>
                </a:lnTo>
                <a:lnTo>
                  <a:pt x="563816" y="468210"/>
                </a:lnTo>
                <a:lnTo>
                  <a:pt x="585139" y="451573"/>
                </a:lnTo>
                <a:lnTo>
                  <a:pt x="586778" y="453440"/>
                </a:lnTo>
                <a:lnTo>
                  <a:pt x="591451" y="462940"/>
                </a:lnTo>
                <a:lnTo>
                  <a:pt x="595833" y="476516"/>
                </a:lnTo>
                <a:lnTo>
                  <a:pt x="598868" y="483374"/>
                </a:lnTo>
                <a:lnTo>
                  <a:pt x="603707" y="488861"/>
                </a:lnTo>
                <a:lnTo>
                  <a:pt x="609942" y="492683"/>
                </a:lnTo>
                <a:lnTo>
                  <a:pt x="617207" y="494525"/>
                </a:lnTo>
                <a:lnTo>
                  <a:pt x="629386" y="495604"/>
                </a:lnTo>
                <a:lnTo>
                  <a:pt x="743483" y="494652"/>
                </a:lnTo>
                <a:lnTo>
                  <a:pt x="776744" y="446163"/>
                </a:lnTo>
                <a:lnTo>
                  <a:pt x="793813" y="3922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666706" y="8262639"/>
            <a:ext cx="791845" cy="791845"/>
          </a:xfrm>
          <a:custGeom>
            <a:avLst/>
            <a:gdLst/>
            <a:ahLst/>
            <a:cxnLst/>
            <a:rect l="l" t="t" r="r" b="b"/>
            <a:pathLst>
              <a:path w="791845" h="791845">
                <a:moveTo>
                  <a:pt x="643039" y="173126"/>
                </a:moveTo>
                <a:lnTo>
                  <a:pt x="641096" y="163499"/>
                </a:lnTo>
                <a:lnTo>
                  <a:pt x="635787" y="155638"/>
                </a:lnTo>
                <a:lnTo>
                  <a:pt x="627926" y="150342"/>
                </a:lnTo>
                <a:lnTo>
                  <a:pt x="618312" y="148399"/>
                </a:lnTo>
                <a:lnTo>
                  <a:pt x="173126" y="148399"/>
                </a:lnTo>
                <a:lnTo>
                  <a:pt x="163499" y="150342"/>
                </a:lnTo>
                <a:lnTo>
                  <a:pt x="155638" y="155638"/>
                </a:lnTo>
                <a:lnTo>
                  <a:pt x="150342" y="163499"/>
                </a:lnTo>
                <a:lnTo>
                  <a:pt x="148399" y="173126"/>
                </a:lnTo>
                <a:lnTo>
                  <a:pt x="148399" y="272059"/>
                </a:lnTo>
                <a:lnTo>
                  <a:pt x="150342" y="281686"/>
                </a:lnTo>
                <a:lnTo>
                  <a:pt x="155638" y="289547"/>
                </a:lnTo>
                <a:lnTo>
                  <a:pt x="163499" y="294843"/>
                </a:lnTo>
                <a:lnTo>
                  <a:pt x="173126" y="296786"/>
                </a:lnTo>
                <a:lnTo>
                  <a:pt x="182753" y="294843"/>
                </a:lnTo>
                <a:lnTo>
                  <a:pt x="190614" y="289547"/>
                </a:lnTo>
                <a:lnTo>
                  <a:pt x="195910" y="281686"/>
                </a:lnTo>
                <a:lnTo>
                  <a:pt x="197853" y="272059"/>
                </a:lnTo>
                <a:lnTo>
                  <a:pt x="197853" y="197853"/>
                </a:lnTo>
                <a:lnTo>
                  <a:pt x="593572" y="197853"/>
                </a:lnTo>
                <a:lnTo>
                  <a:pt x="593572" y="272059"/>
                </a:lnTo>
                <a:lnTo>
                  <a:pt x="595515" y="281686"/>
                </a:lnTo>
                <a:lnTo>
                  <a:pt x="600824" y="289547"/>
                </a:lnTo>
                <a:lnTo>
                  <a:pt x="608685" y="294843"/>
                </a:lnTo>
                <a:lnTo>
                  <a:pt x="618312" y="296786"/>
                </a:lnTo>
                <a:lnTo>
                  <a:pt x="627926" y="294843"/>
                </a:lnTo>
                <a:lnTo>
                  <a:pt x="635787" y="289547"/>
                </a:lnTo>
                <a:lnTo>
                  <a:pt x="641096" y="281686"/>
                </a:lnTo>
                <a:lnTo>
                  <a:pt x="643039" y="272059"/>
                </a:lnTo>
                <a:lnTo>
                  <a:pt x="643039" y="173126"/>
                </a:lnTo>
                <a:close/>
              </a:path>
              <a:path w="791845" h="791845">
                <a:moveTo>
                  <a:pt x="667766" y="346252"/>
                </a:moveTo>
                <a:lnTo>
                  <a:pt x="665835" y="336626"/>
                </a:lnTo>
                <a:lnTo>
                  <a:pt x="660539" y="328764"/>
                </a:lnTo>
                <a:lnTo>
                  <a:pt x="652678" y="323469"/>
                </a:lnTo>
                <a:lnTo>
                  <a:pt x="643039" y="321525"/>
                </a:lnTo>
                <a:lnTo>
                  <a:pt x="593572" y="321525"/>
                </a:lnTo>
                <a:lnTo>
                  <a:pt x="593572" y="403631"/>
                </a:lnTo>
                <a:lnTo>
                  <a:pt x="593572" y="509130"/>
                </a:lnTo>
                <a:lnTo>
                  <a:pt x="593572" y="623925"/>
                </a:lnTo>
                <a:lnTo>
                  <a:pt x="593572" y="709320"/>
                </a:lnTo>
                <a:lnTo>
                  <a:pt x="581888" y="698284"/>
                </a:lnTo>
                <a:lnTo>
                  <a:pt x="546950" y="665276"/>
                </a:lnTo>
                <a:lnTo>
                  <a:pt x="585368" y="631202"/>
                </a:lnTo>
                <a:lnTo>
                  <a:pt x="593572" y="623925"/>
                </a:lnTo>
                <a:lnTo>
                  <a:pt x="593572" y="509130"/>
                </a:lnTo>
                <a:lnTo>
                  <a:pt x="582295" y="497852"/>
                </a:lnTo>
                <a:lnTo>
                  <a:pt x="582295" y="567817"/>
                </a:lnTo>
                <a:lnTo>
                  <a:pt x="510908" y="631202"/>
                </a:lnTo>
                <a:lnTo>
                  <a:pt x="473748" y="596125"/>
                </a:lnTo>
                <a:lnTo>
                  <a:pt x="473748" y="664210"/>
                </a:lnTo>
                <a:lnTo>
                  <a:pt x="395668" y="733628"/>
                </a:lnTo>
                <a:lnTo>
                  <a:pt x="355942" y="698284"/>
                </a:lnTo>
                <a:lnTo>
                  <a:pt x="317639" y="664210"/>
                </a:lnTo>
                <a:lnTo>
                  <a:pt x="352590" y="631202"/>
                </a:lnTo>
                <a:lnTo>
                  <a:pt x="395668" y="590524"/>
                </a:lnTo>
                <a:lnTo>
                  <a:pt x="473748" y="664210"/>
                </a:lnTo>
                <a:lnTo>
                  <a:pt x="473748" y="596125"/>
                </a:lnTo>
                <a:lnTo>
                  <a:pt x="467817" y="590524"/>
                </a:lnTo>
                <a:lnTo>
                  <a:pt x="431723" y="556463"/>
                </a:lnTo>
                <a:lnTo>
                  <a:pt x="467791" y="522427"/>
                </a:lnTo>
                <a:lnTo>
                  <a:pt x="503351" y="488861"/>
                </a:lnTo>
                <a:lnTo>
                  <a:pt x="582295" y="567817"/>
                </a:lnTo>
                <a:lnTo>
                  <a:pt x="582295" y="497852"/>
                </a:lnTo>
                <a:lnTo>
                  <a:pt x="573316" y="488861"/>
                </a:lnTo>
                <a:lnTo>
                  <a:pt x="539369" y="454926"/>
                </a:lnTo>
                <a:lnTo>
                  <a:pt x="576389" y="419900"/>
                </a:lnTo>
                <a:lnTo>
                  <a:pt x="593572" y="403631"/>
                </a:lnTo>
                <a:lnTo>
                  <a:pt x="593572" y="321525"/>
                </a:lnTo>
                <a:lnTo>
                  <a:pt x="556094" y="321525"/>
                </a:lnTo>
                <a:lnTo>
                  <a:pt x="556094" y="370992"/>
                </a:lnTo>
                <a:lnTo>
                  <a:pt x="504342" y="419900"/>
                </a:lnTo>
                <a:lnTo>
                  <a:pt x="468325" y="383921"/>
                </a:lnTo>
                <a:lnTo>
                  <a:pt x="468325" y="453885"/>
                </a:lnTo>
                <a:lnTo>
                  <a:pt x="395719" y="522427"/>
                </a:lnTo>
                <a:lnTo>
                  <a:pt x="360159" y="488861"/>
                </a:lnTo>
                <a:lnTo>
                  <a:pt x="359702" y="488442"/>
                </a:lnTo>
                <a:lnTo>
                  <a:pt x="359702" y="556463"/>
                </a:lnTo>
                <a:lnTo>
                  <a:pt x="280568" y="631202"/>
                </a:lnTo>
                <a:lnTo>
                  <a:pt x="272376" y="623925"/>
                </a:lnTo>
                <a:lnTo>
                  <a:pt x="244436" y="599122"/>
                </a:lnTo>
                <a:lnTo>
                  <a:pt x="244436" y="665276"/>
                </a:lnTo>
                <a:lnTo>
                  <a:pt x="197853" y="709320"/>
                </a:lnTo>
                <a:lnTo>
                  <a:pt x="197853" y="623925"/>
                </a:lnTo>
                <a:lnTo>
                  <a:pt x="244436" y="665276"/>
                </a:lnTo>
                <a:lnTo>
                  <a:pt x="244436" y="599122"/>
                </a:lnTo>
                <a:lnTo>
                  <a:pt x="209181" y="567817"/>
                </a:lnTo>
                <a:lnTo>
                  <a:pt x="267830" y="509130"/>
                </a:lnTo>
                <a:lnTo>
                  <a:pt x="288086" y="488861"/>
                </a:lnTo>
                <a:lnTo>
                  <a:pt x="359702" y="556463"/>
                </a:lnTo>
                <a:lnTo>
                  <a:pt x="359702" y="488442"/>
                </a:lnTo>
                <a:lnTo>
                  <a:pt x="323100" y="453885"/>
                </a:lnTo>
                <a:lnTo>
                  <a:pt x="357073" y="419900"/>
                </a:lnTo>
                <a:lnTo>
                  <a:pt x="395719" y="381241"/>
                </a:lnTo>
                <a:lnTo>
                  <a:pt x="468325" y="453885"/>
                </a:lnTo>
                <a:lnTo>
                  <a:pt x="468325" y="383921"/>
                </a:lnTo>
                <a:lnTo>
                  <a:pt x="465645" y="381241"/>
                </a:lnTo>
                <a:lnTo>
                  <a:pt x="455383" y="370992"/>
                </a:lnTo>
                <a:lnTo>
                  <a:pt x="556094" y="370992"/>
                </a:lnTo>
                <a:lnTo>
                  <a:pt x="556094" y="321525"/>
                </a:lnTo>
                <a:lnTo>
                  <a:pt x="336003" y="321525"/>
                </a:lnTo>
                <a:lnTo>
                  <a:pt x="336003" y="370992"/>
                </a:lnTo>
                <a:lnTo>
                  <a:pt x="287083" y="419900"/>
                </a:lnTo>
                <a:lnTo>
                  <a:pt x="269887" y="403631"/>
                </a:lnTo>
                <a:lnTo>
                  <a:pt x="252107" y="386842"/>
                </a:lnTo>
                <a:lnTo>
                  <a:pt x="252107" y="454926"/>
                </a:lnTo>
                <a:lnTo>
                  <a:pt x="197853" y="509130"/>
                </a:lnTo>
                <a:lnTo>
                  <a:pt x="197853" y="403631"/>
                </a:lnTo>
                <a:lnTo>
                  <a:pt x="252107" y="454926"/>
                </a:lnTo>
                <a:lnTo>
                  <a:pt x="252107" y="386842"/>
                </a:lnTo>
                <a:lnTo>
                  <a:pt x="235331" y="370992"/>
                </a:lnTo>
                <a:lnTo>
                  <a:pt x="336003" y="370992"/>
                </a:lnTo>
                <a:lnTo>
                  <a:pt x="336003" y="321525"/>
                </a:lnTo>
                <a:lnTo>
                  <a:pt x="148386" y="321525"/>
                </a:lnTo>
                <a:lnTo>
                  <a:pt x="138772" y="323469"/>
                </a:lnTo>
                <a:lnTo>
                  <a:pt x="130911" y="328764"/>
                </a:lnTo>
                <a:lnTo>
                  <a:pt x="125603" y="336626"/>
                </a:lnTo>
                <a:lnTo>
                  <a:pt x="123659" y="346252"/>
                </a:lnTo>
                <a:lnTo>
                  <a:pt x="125603" y="355892"/>
                </a:lnTo>
                <a:lnTo>
                  <a:pt x="130911" y="363753"/>
                </a:lnTo>
                <a:lnTo>
                  <a:pt x="138772" y="369049"/>
                </a:lnTo>
                <a:lnTo>
                  <a:pt x="148386" y="370992"/>
                </a:lnTo>
                <a:lnTo>
                  <a:pt x="148386" y="766699"/>
                </a:lnTo>
                <a:lnTo>
                  <a:pt x="170307" y="791273"/>
                </a:lnTo>
                <a:lnTo>
                  <a:pt x="177406" y="791070"/>
                </a:lnTo>
                <a:lnTo>
                  <a:pt x="184137" y="788860"/>
                </a:lnTo>
                <a:lnTo>
                  <a:pt x="190068" y="784707"/>
                </a:lnTo>
                <a:lnTo>
                  <a:pt x="269900" y="709320"/>
                </a:lnTo>
                <a:lnTo>
                  <a:pt x="281597" y="698284"/>
                </a:lnTo>
                <a:lnTo>
                  <a:pt x="383971" y="789343"/>
                </a:lnTo>
                <a:lnTo>
                  <a:pt x="389864" y="791438"/>
                </a:lnTo>
                <a:lnTo>
                  <a:pt x="401574" y="791438"/>
                </a:lnTo>
                <a:lnTo>
                  <a:pt x="407479" y="789343"/>
                </a:lnTo>
                <a:lnTo>
                  <a:pt x="470128" y="733628"/>
                </a:lnTo>
                <a:lnTo>
                  <a:pt x="509879" y="698284"/>
                </a:lnTo>
                <a:lnTo>
                  <a:pt x="601332" y="784707"/>
                </a:lnTo>
                <a:lnTo>
                  <a:pt x="606044" y="789101"/>
                </a:lnTo>
                <a:lnTo>
                  <a:pt x="612101" y="791438"/>
                </a:lnTo>
                <a:lnTo>
                  <a:pt x="621588" y="791438"/>
                </a:lnTo>
                <a:lnTo>
                  <a:pt x="643039" y="766699"/>
                </a:lnTo>
                <a:lnTo>
                  <a:pt x="643039" y="709320"/>
                </a:lnTo>
                <a:lnTo>
                  <a:pt x="643039" y="623925"/>
                </a:lnTo>
                <a:lnTo>
                  <a:pt x="643039" y="509130"/>
                </a:lnTo>
                <a:lnTo>
                  <a:pt x="643039" y="403631"/>
                </a:lnTo>
                <a:lnTo>
                  <a:pt x="643039" y="370992"/>
                </a:lnTo>
                <a:lnTo>
                  <a:pt x="652678" y="369049"/>
                </a:lnTo>
                <a:lnTo>
                  <a:pt x="660539" y="363753"/>
                </a:lnTo>
                <a:lnTo>
                  <a:pt x="665835" y="355892"/>
                </a:lnTo>
                <a:lnTo>
                  <a:pt x="667766" y="346252"/>
                </a:lnTo>
                <a:close/>
              </a:path>
              <a:path w="791845" h="791845">
                <a:moveTo>
                  <a:pt x="791425" y="24726"/>
                </a:moveTo>
                <a:lnTo>
                  <a:pt x="789482" y="15100"/>
                </a:lnTo>
                <a:lnTo>
                  <a:pt x="784186" y="7239"/>
                </a:lnTo>
                <a:lnTo>
                  <a:pt x="776325" y="1943"/>
                </a:lnTo>
                <a:lnTo>
                  <a:pt x="766699" y="0"/>
                </a:lnTo>
                <a:lnTo>
                  <a:pt x="24726" y="0"/>
                </a:lnTo>
                <a:lnTo>
                  <a:pt x="15100" y="1943"/>
                </a:lnTo>
                <a:lnTo>
                  <a:pt x="7239" y="7239"/>
                </a:lnTo>
                <a:lnTo>
                  <a:pt x="1943" y="15100"/>
                </a:lnTo>
                <a:lnTo>
                  <a:pt x="0" y="24726"/>
                </a:lnTo>
                <a:lnTo>
                  <a:pt x="0" y="519379"/>
                </a:lnTo>
                <a:lnTo>
                  <a:pt x="1943" y="529005"/>
                </a:lnTo>
                <a:lnTo>
                  <a:pt x="7239" y="536867"/>
                </a:lnTo>
                <a:lnTo>
                  <a:pt x="15100" y="542175"/>
                </a:lnTo>
                <a:lnTo>
                  <a:pt x="24726" y="544118"/>
                </a:lnTo>
                <a:lnTo>
                  <a:pt x="34353" y="542175"/>
                </a:lnTo>
                <a:lnTo>
                  <a:pt x="42214" y="536867"/>
                </a:lnTo>
                <a:lnTo>
                  <a:pt x="47523" y="529005"/>
                </a:lnTo>
                <a:lnTo>
                  <a:pt x="49466" y="519379"/>
                </a:lnTo>
                <a:lnTo>
                  <a:pt x="49466" y="49466"/>
                </a:lnTo>
                <a:lnTo>
                  <a:pt x="741972" y="49466"/>
                </a:lnTo>
                <a:lnTo>
                  <a:pt x="741972" y="519379"/>
                </a:lnTo>
                <a:lnTo>
                  <a:pt x="743915" y="529005"/>
                </a:lnTo>
                <a:lnTo>
                  <a:pt x="749211" y="536867"/>
                </a:lnTo>
                <a:lnTo>
                  <a:pt x="757072" y="542175"/>
                </a:lnTo>
                <a:lnTo>
                  <a:pt x="766699" y="544118"/>
                </a:lnTo>
                <a:lnTo>
                  <a:pt x="776325" y="542175"/>
                </a:lnTo>
                <a:lnTo>
                  <a:pt x="784186" y="536867"/>
                </a:lnTo>
                <a:lnTo>
                  <a:pt x="789482" y="529005"/>
                </a:lnTo>
                <a:lnTo>
                  <a:pt x="791425" y="519379"/>
                </a:lnTo>
                <a:lnTo>
                  <a:pt x="791425" y="247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59669" y="5661105"/>
            <a:ext cx="62484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20" dirty="0">
                <a:latin typeface="Gotham"/>
                <a:cs typeface="Gotham"/>
              </a:rPr>
              <a:t>Dark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440254" y="5431935"/>
            <a:ext cx="8018145" cy="800735"/>
          </a:xfrm>
          <a:custGeom>
            <a:avLst/>
            <a:gdLst/>
            <a:ahLst/>
            <a:cxnLst/>
            <a:rect l="l" t="t" r="r" b="b"/>
            <a:pathLst>
              <a:path w="8018145" h="800735">
                <a:moveTo>
                  <a:pt x="533222" y="360565"/>
                </a:moveTo>
                <a:lnTo>
                  <a:pt x="410248" y="257505"/>
                </a:lnTo>
                <a:lnTo>
                  <a:pt x="395719" y="252730"/>
                </a:lnTo>
                <a:lnTo>
                  <a:pt x="388162" y="253923"/>
                </a:lnTo>
                <a:lnTo>
                  <a:pt x="268389" y="340423"/>
                </a:lnTo>
                <a:lnTo>
                  <a:pt x="258203" y="360565"/>
                </a:lnTo>
                <a:lnTo>
                  <a:pt x="259410" y="368401"/>
                </a:lnTo>
                <a:lnTo>
                  <a:pt x="302501" y="502513"/>
                </a:lnTo>
                <a:lnTo>
                  <a:pt x="326009" y="519811"/>
                </a:lnTo>
                <a:lnTo>
                  <a:pt x="465404" y="519811"/>
                </a:lnTo>
                <a:lnTo>
                  <a:pt x="532003" y="368401"/>
                </a:lnTo>
                <a:lnTo>
                  <a:pt x="533222" y="360565"/>
                </a:lnTo>
                <a:close/>
              </a:path>
              <a:path w="8018145" h="800735">
                <a:moveTo>
                  <a:pt x="791425" y="400354"/>
                </a:moveTo>
                <a:lnTo>
                  <a:pt x="788771" y="353669"/>
                </a:lnTo>
                <a:lnTo>
                  <a:pt x="786041" y="337921"/>
                </a:lnTo>
                <a:lnTo>
                  <a:pt x="786206" y="337413"/>
                </a:lnTo>
                <a:lnTo>
                  <a:pt x="784745" y="329260"/>
                </a:lnTo>
                <a:lnTo>
                  <a:pt x="782866" y="319570"/>
                </a:lnTo>
                <a:lnTo>
                  <a:pt x="780973" y="308559"/>
                </a:lnTo>
                <a:lnTo>
                  <a:pt x="779221" y="302602"/>
                </a:lnTo>
                <a:lnTo>
                  <a:pt x="779043" y="301739"/>
                </a:lnTo>
                <a:lnTo>
                  <a:pt x="775754" y="288988"/>
                </a:lnTo>
                <a:lnTo>
                  <a:pt x="772071" y="276644"/>
                </a:lnTo>
                <a:lnTo>
                  <a:pt x="769442" y="269049"/>
                </a:lnTo>
                <a:lnTo>
                  <a:pt x="768362" y="265328"/>
                </a:lnTo>
                <a:lnTo>
                  <a:pt x="766279" y="260362"/>
                </a:lnTo>
                <a:lnTo>
                  <a:pt x="763028" y="251929"/>
                </a:lnTo>
                <a:lnTo>
                  <a:pt x="757669" y="239331"/>
                </a:lnTo>
                <a:lnTo>
                  <a:pt x="755751" y="235178"/>
                </a:lnTo>
                <a:lnTo>
                  <a:pt x="751205" y="224294"/>
                </a:lnTo>
                <a:lnTo>
                  <a:pt x="741959" y="207632"/>
                </a:lnTo>
                <a:lnTo>
                  <a:pt x="741959" y="400354"/>
                </a:lnTo>
                <a:lnTo>
                  <a:pt x="738809" y="447890"/>
                </a:lnTo>
                <a:lnTo>
                  <a:pt x="729602" y="493471"/>
                </a:lnTo>
                <a:lnTo>
                  <a:pt x="714756" y="536702"/>
                </a:lnTo>
                <a:lnTo>
                  <a:pt x="694690" y="577151"/>
                </a:lnTo>
                <a:lnTo>
                  <a:pt x="669810" y="614400"/>
                </a:lnTo>
                <a:lnTo>
                  <a:pt x="668159" y="616292"/>
                </a:lnTo>
                <a:lnTo>
                  <a:pt x="666292" y="604812"/>
                </a:lnTo>
                <a:lnTo>
                  <a:pt x="662724" y="595388"/>
                </a:lnTo>
                <a:lnTo>
                  <a:pt x="656056" y="588378"/>
                </a:lnTo>
                <a:lnTo>
                  <a:pt x="647255" y="584454"/>
                </a:lnTo>
                <a:lnTo>
                  <a:pt x="637286" y="584314"/>
                </a:lnTo>
                <a:lnTo>
                  <a:pt x="545287" y="601967"/>
                </a:lnTo>
                <a:lnTo>
                  <a:pt x="539038" y="606577"/>
                </a:lnTo>
                <a:lnTo>
                  <a:pt x="535470" y="613105"/>
                </a:lnTo>
                <a:lnTo>
                  <a:pt x="493979" y="689648"/>
                </a:lnTo>
                <a:lnTo>
                  <a:pt x="491032" y="699274"/>
                </a:lnTo>
                <a:lnTo>
                  <a:pt x="491998" y="708952"/>
                </a:lnTo>
                <a:lnTo>
                  <a:pt x="496531" y="717537"/>
                </a:lnTo>
                <a:lnTo>
                  <a:pt x="504278" y="723874"/>
                </a:lnTo>
                <a:lnTo>
                  <a:pt x="513943" y="728954"/>
                </a:lnTo>
                <a:lnTo>
                  <a:pt x="487756" y="738149"/>
                </a:lnTo>
                <a:lnTo>
                  <a:pt x="442696" y="747458"/>
                </a:lnTo>
                <a:lnTo>
                  <a:pt x="395719" y="750658"/>
                </a:lnTo>
                <a:lnTo>
                  <a:pt x="348729" y="747458"/>
                </a:lnTo>
                <a:lnTo>
                  <a:pt x="303669" y="738149"/>
                </a:lnTo>
                <a:lnTo>
                  <a:pt x="277482" y="728941"/>
                </a:lnTo>
                <a:lnTo>
                  <a:pt x="287147" y="723874"/>
                </a:lnTo>
                <a:lnTo>
                  <a:pt x="294894" y="717537"/>
                </a:lnTo>
                <a:lnTo>
                  <a:pt x="299427" y="708952"/>
                </a:lnTo>
                <a:lnTo>
                  <a:pt x="300393" y="699274"/>
                </a:lnTo>
                <a:lnTo>
                  <a:pt x="297446" y="689648"/>
                </a:lnTo>
                <a:lnTo>
                  <a:pt x="252399" y="606577"/>
                </a:lnTo>
                <a:lnTo>
                  <a:pt x="246126" y="601967"/>
                </a:lnTo>
                <a:lnTo>
                  <a:pt x="154139" y="584314"/>
                </a:lnTo>
                <a:lnTo>
                  <a:pt x="144170" y="584454"/>
                </a:lnTo>
                <a:lnTo>
                  <a:pt x="135369" y="588378"/>
                </a:lnTo>
                <a:lnTo>
                  <a:pt x="128701" y="595388"/>
                </a:lnTo>
                <a:lnTo>
                  <a:pt x="125133" y="604812"/>
                </a:lnTo>
                <a:lnTo>
                  <a:pt x="123253" y="616292"/>
                </a:lnTo>
                <a:lnTo>
                  <a:pt x="121615" y="614400"/>
                </a:lnTo>
                <a:lnTo>
                  <a:pt x="96735" y="577151"/>
                </a:lnTo>
                <a:lnTo>
                  <a:pt x="76669" y="536702"/>
                </a:lnTo>
                <a:lnTo>
                  <a:pt x="61836" y="493471"/>
                </a:lnTo>
                <a:lnTo>
                  <a:pt x="52628" y="447890"/>
                </a:lnTo>
                <a:lnTo>
                  <a:pt x="49466" y="400354"/>
                </a:lnTo>
                <a:lnTo>
                  <a:pt x="50279" y="388124"/>
                </a:lnTo>
                <a:lnTo>
                  <a:pt x="58013" y="395833"/>
                </a:lnTo>
                <a:lnTo>
                  <a:pt x="66370" y="401332"/>
                </a:lnTo>
                <a:lnTo>
                  <a:pt x="157568" y="326161"/>
                </a:lnTo>
                <a:lnTo>
                  <a:pt x="159956" y="318719"/>
                </a:lnTo>
                <a:lnTo>
                  <a:pt x="148145" y="224751"/>
                </a:lnTo>
                <a:lnTo>
                  <a:pt x="144919" y="215188"/>
                </a:lnTo>
                <a:lnTo>
                  <a:pt x="138518" y="207937"/>
                </a:lnTo>
                <a:lnTo>
                  <a:pt x="129870" y="203682"/>
                </a:lnTo>
                <a:lnTo>
                  <a:pt x="119913" y="203149"/>
                </a:lnTo>
                <a:lnTo>
                  <a:pt x="109270" y="204774"/>
                </a:lnTo>
                <a:lnTo>
                  <a:pt x="121615" y="186296"/>
                </a:lnTo>
                <a:lnTo>
                  <a:pt x="150876" y="152654"/>
                </a:lnTo>
                <a:lnTo>
                  <a:pt x="184137" y="123037"/>
                </a:lnTo>
                <a:lnTo>
                  <a:pt x="220954" y="97878"/>
                </a:lnTo>
                <a:lnTo>
                  <a:pt x="260946" y="77571"/>
                </a:lnTo>
                <a:lnTo>
                  <a:pt x="300736" y="63588"/>
                </a:lnTo>
                <a:lnTo>
                  <a:pt x="295579" y="74028"/>
                </a:lnTo>
                <a:lnTo>
                  <a:pt x="293014" y="83769"/>
                </a:lnTo>
                <a:lnTo>
                  <a:pt x="294335" y="93408"/>
                </a:lnTo>
                <a:lnTo>
                  <a:pt x="299173" y="101803"/>
                </a:lnTo>
                <a:lnTo>
                  <a:pt x="307162" y="107861"/>
                </a:lnTo>
                <a:lnTo>
                  <a:pt x="391845" y="148297"/>
                </a:lnTo>
                <a:lnTo>
                  <a:pt x="399580" y="148297"/>
                </a:lnTo>
                <a:lnTo>
                  <a:pt x="484276" y="107861"/>
                </a:lnTo>
                <a:lnTo>
                  <a:pt x="492252" y="101803"/>
                </a:lnTo>
                <a:lnTo>
                  <a:pt x="497090" y="93408"/>
                </a:lnTo>
                <a:lnTo>
                  <a:pt x="498411" y="83769"/>
                </a:lnTo>
                <a:lnTo>
                  <a:pt x="495833" y="74028"/>
                </a:lnTo>
                <a:lnTo>
                  <a:pt x="490664" y="63588"/>
                </a:lnTo>
                <a:lnTo>
                  <a:pt x="530491" y="77571"/>
                </a:lnTo>
                <a:lnTo>
                  <a:pt x="570471" y="97878"/>
                </a:lnTo>
                <a:lnTo>
                  <a:pt x="607288" y="123037"/>
                </a:lnTo>
                <a:lnTo>
                  <a:pt x="640549" y="152654"/>
                </a:lnTo>
                <a:lnTo>
                  <a:pt x="669810" y="186296"/>
                </a:lnTo>
                <a:lnTo>
                  <a:pt x="682142" y="204787"/>
                </a:lnTo>
                <a:lnTo>
                  <a:pt x="671499" y="203149"/>
                </a:lnTo>
                <a:lnTo>
                  <a:pt x="661543" y="203682"/>
                </a:lnTo>
                <a:lnTo>
                  <a:pt x="652894" y="207937"/>
                </a:lnTo>
                <a:lnTo>
                  <a:pt x="646493" y="215188"/>
                </a:lnTo>
                <a:lnTo>
                  <a:pt x="643280" y="224751"/>
                </a:lnTo>
                <a:lnTo>
                  <a:pt x="631456" y="318719"/>
                </a:lnTo>
                <a:lnTo>
                  <a:pt x="633857" y="326161"/>
                </a:lnTo>
                <a:lnTo>
                  <a:pt x="698030" y="395185"/>
                </a:lnTo>
                <a:lnTo>
                  <a:pt x="706183" y="400989"/>
                </a:lnTo>
                <a:lnTo>
                  <a:pt x="715581" y="403047"/>
                </a:lnTo>
                <a:lnTo>
                  <a:pt x="725055" y="401332"/>
                </a:lnTo>
                <a:lnTo>
                  <a:pt x="733412" y="395833"/>
                </a:lnTo>
                <a:lnTo>
                  <a:pt x="741146" y="388124"/>
                </a:lnTo>
                <a:lnTo>
                  <a:pt x="741959" y="400354"/>
                </a:lnTo>
                <a:lnTo>
                  <a:pt x="741959" y="207632"/>
                </a:lnTo>
                <a:lnTo>
                  <a:pt x="729818" y="185724"/>
                </a:lnTo>
                <a:lnTo>
                  <a:pt x="704494" y="149948"/>
                </a:lnTo>
                <a:lnTo>
                  <a:pt x="675525" y="117259"/>
                </a:lnTo>
                <a:lnTo>
                  <a:pt x="643204" y="87960"/>
                </a:lnTo>
                <a:lnTo>
                  <a:pt x="607847" y="62331"/>
                </a:lnTo>
                <a:lnTo>
                  <a:pt x="569734" y="40690"/>
                </a:lnTo>
                <a:lnTo>
                  <a:pt x="529170" y="23342"/>
                </a:lnTo>
                <a:lnTo>
                  <a:pt x="486448" y="10579"/>
                </a:lnTo>
                <a:lnTo>
                  <a:pt x="457758" y="5511"/>
                </a:lnTo>
                <a:lnTo>
                  <a:pt x="457250" y="5130"/>
                </a:lnTo>
                <a:lnTo>
                  <a:pt x="451434" y="4394"/>
                </a:lnTo>
                <a:lnTo>
                  <a:pt x="441858" y="2692"/>
                </a:lnTo>
                <a:lnTo>
                  <a:pt x="435102" y="2311"/>
                </a:lnTo>
                <a:lnTo>
                  <a:pt x="421513" y="1028"/>
                </a:lnTo>
                <a:lnTo>
                  <a:pt x="408470" y="266"/>
                </a:lnTo>
                <a:lnTo>
                  <a:pt x="396049" y="25"/>
                </a:lnTo>
                <a:lnTo>
                  <a:pt x="395719" y="12"/>
                </a:lnTo>
                <a:lnTo>
                  <a:pt x="395376" y="25"/>
                </a:lnTo>
                <a:lnTo>
                  <a:pt x="382955" y="266"/>
                </a:lnTo>
                <a:lnTo>
                  <a:pt x="369912" y="1028"/>
                </a:lnTo>
                <a:lnTo>
                  <a:pt x="356412" y="2286"/>
                </a:lnTo>
                <a:lnTo>
                  <a:pt x="349567" y="2692"/>
                </a:lnTo>
                <a:lnTo>
                  <a:pt x="339953" y="4394"/>
                </a:lnTo>
                <a:lnTo>
                  <a:pt x="334187" y="5130"/>
                </a:lnTo>
                <a:lnTo>
                  <a:pt x="333667" y="5511"/>
                </a:lnTo>
                <a:lnTo>
                  <a:pt x="262255" y="23342"/>
                </a:lnTo>
                <a:lnTo>
                  <a:pt x="221691" y="40690"/>
                </a:lnTo>
                <a:lnTo>
                  <a:pt x="183578" y="62331"/>
                </a:lnTo>
                <a:lnTo>
                  <a:pt x="148221" y="87960"/>
                </a:lnTo>
                <a:lnTo>
                  <a:pt x="115900" y="117259"/>
                </a:lnTo>
                <a:lnTo>
                  <a:pt x="86931" y="149948"/>
                </a:lnTo>
                <a:lnTo>
                  <a:pt x="61607" y="185724"/>
                </a:lnTo>
                <a:lnTo>
                  <a:pt x="40220" y="224294"/>
                </a:lnTo>
                <a:lnTo>
                  <a:pt x="35750" y="234988"/>
                </a:lnTo>
                <a:lnTo>
                  <a:pt x="33743" y="239331"/>
                </a:lnTo>
                <a:lnTo>
                  <a:pt x="28397" y="251917"/>
                </a:lnTo>
                <a:lnTo>
                  <a:pt x="24980" y="260731"/>
                </a:lnTo>
                <a:lnTo>
                  <a:pt x="23063" y="265328"/>
                </a:lnTo>
                <a:lnTo>
                  <a:pt x="22021" y="268897"/>
                </a:lnTo>
                <a:lnTo>
                  <a:pt x="19380" y="276567"/>
                </a:lnTo>
                <a:lnTo>
                  <a:pt x="15684" y="288950"/>
                </a:lnTo>
                <a:lnTo>
                  <a:pt x="12382" y="301726"/>
                </a:lnTo>
                <a:lnTo>
                  <a:pt x="12179" y="302641"/>
                </a:lnTo>
                <a:lnTo>
                  <a:pt x="10452" y="308559"/>
                </a:lnTo>
                <a:lnTo>
                  <a:pt x="8547" y="319570"/>
                </a:lnTo>
                <a:lnTo>
                  <a:pt x="6680" y="329260"/>
                </a:lnTo>
                <a:lnTo>
                  <a:pt x="5219" y="337413"/>
                </a:lnTo>
                <a:lnTo>
                  <a:pt x="5372" y="337921"/>
                </a:lnTo>
                <a:lnTo>
                  <a:pt x="2654" y="353669"/>
                </a:lnTo>
                <a:lnTo>
                  <a:pt x="0" y="400354"/>
                </a:lnTo>
                <a:lnTo>
                  <a:pt x="2654" y="447052"/>
                </a:lnTo>
                <a:lnTo>
                  <a:pt x="10452" y="492150"/>
                </a:lnTo>
                <a:lnTo>
                  <a:pt x="23063" y="535381"/>
                </a:lnTo>
                <a:lnTo>
                  <a:pt x="40220" y="576427"/>
                </a:lnTo>
                <a:lnTo>
                  <a:pt x="61607" y="614984"/>
                </a:lnTo>
                <a:lnTo>
                  <a:pt x="86931" y="650760"/>
                </a:lnTo>
                <a:lnTo>
                  <a:pt x="115900" y="683450"/>
                </a:lnTo>
                <a:lnTo>
                  <a:pt x="122707" y="689635"/>
                </a:lnTo>
                <a:lnTo>
                  <a:pt x="132626" y="698982"/>
                </a:lnTo>
                <a:lnTo>
                  <a:pt x="142798" y="708025"/>
                </a:lnTo>
                <a:lnTo>
                  <a:pt x="145262" y="710082"/>
                </a:lnTo>
                <a:lnTo>
                  <a:pt x="148221" y="712749"/>
                </a:lnTo>
                <a:lnTo>
                  <a:pt x="150406" y="714336"/>
                </a:lnTo>
                <a:lnTo>
                  <a:pt x="152908" y="716407"/>
                </a:lnTo>
                <a:lnTo>
                  <a:pt x="163093" y="724192"/>
                </a:lnTo>
                <a:lnTo>
                  <a:pt x="173482" y="731545"/>
                </a:lnTo>
                <a:lnTo>
                  <a:pt x="179844" y="735672"/>
                </a:lnTo>
                <a:lnTo>
                  <a:pt x="183578" y="738378"/>
                </a:lnTo>
                <a:lnTo>
                  <a:pt x="190728" y="742442"/>
                </a:lnTo>
                <a:lnTo>
                  <a:pt x="196100" y="745667"/>
                </a:lnTo>
                <a:lnTo>
                  <a:pt x="208673" y="752741"/>
                </a:lnTo>
                <a:lnTo>
                  <a:pt x="213893" y="755599"/>
                </a:lnTo>
                <a:lnTo>
                  <a:pt x="221691" y="760006"/>
                </a:lnTo>
                <a:lnTo>
                  <a:pt x="262255" y="777367"/>
                </a:lnTo>
                <a:lnTo>
                  <a:pt x="304977" y="790130"/>
                </a:lnTo>
                <a:lnTo>
                  <a:pt x="349567" y="798004"/>
                </a:lnTo>
                <a:lnTo>
                  <a:pt x="395719" y="800696"/>
                </a:lnTo>
                <a:lnTo>
                  <a:pt x="441858" y="798004"/>
                </a:lnTo>
                <a:lnTo>
                  <a:pt x="486448" y="790130"/>
                </a:lnTo>
                <a:lnTo>
                  <a:pt x="529170" y="777367"/>
                </a:lnTo>
                <a:lnTo>
                  <a:pt x="569734" y="760006"/>
                </a:lnTo>
                <a:lnTo>
                  <a:pt x="577291" y="755713"/>
                </a:lnTo>
                <a:lnTo>
                  <a:pt x="582752" y="752741"/>
                </a:lnTo>
                <a:lnTo>
                  <a:pt x="595325" y="745667"/>
                </a:lnTo>
                <a:lnTo>
                  <a:pt x="600684" y="742454"/>
                </a:lnTo>
                <a:lnTo>
                  <a:pt x="607847" y="738378"/>
                </a:lnTo>
                <a:lnTo>
                  <a:pt x="611568" y="735672"/>
                </a:lnTo>
                <a:lnTo>
                  <a:pt x="617943" y="731545"/>
                </a:lnTo>
                <a:lnTo>
                  <a:pt x="628345" y="724192"/>
                </a:lnTo>
                <a:lnTo>
                  <a:pt x="638517" y="716407"/>
                </a:lnTo>
                <a:lnTo>
                  <a:pt x="641007" y="714336"/>
                </a:lnTo>
                <a:lnTo>
                  <a:pt x="643204" y="712749"/>
                </a:lnTo>
                <a:lnTo>
                  <a:pt x="646150" y="710082"/>
                </a:lnTo>
                <a:lnTo>
                  <a:pt x="648627" y="708025"/>
                </a:lnTo>
                <a:lnTo>
                  <a:pt x="658799" y="698982"/>
                </a:lnTo>
                <a:lnTo>
                  <a:pt x="668705" y="689635"/>
                </a:lnTo>
                <a:lnTo>
                  <a:pt x="675525" y="683450"/>
                </a:lnTo>
                <a:lnTo>
                  <a:pt x="704494" y="650760"/>
                </a:lnTo>
                <a:lnTo>
                  <a:pt x="729818" y="614984"/>
                </a:lnTo>
                <a:lnTo>
                  <a:pt x="751205" y="576427"/>
                </a:lnTo>
                <a:lnTo>
                  <a:pt x="768362" y="535381"/>
                </a:lnTo>
                <a:lnTo>
                  <a:pt x="780973" y="492150"/>
                </a:lnTo>
                <a:lnTo>
                  <a:pt x="788771" y="447052"/>
                </a:lnTo>
                <a:lnTo>
                  <a:pt x="791425" y="400354"/>
                </a:lnTo>
                <a:close/>
              </a:path>
              <a:path w="8018145" h="800735">
                <a:moveTo>
                  <a:pt x="2863989" y="400316"/>
                </a:moveTo>
                <a:lnTo>
                  <a:pt x="2860598" y="347484"/>
                </a:lnTo>
                <a:lnTo>
                  <a:pt x="2850553" y="296189"/>
                </a:lnTo>
                <a:lnTo>
                  <a:pt x="2834055" y="246989"/>
                </a:lnTo>
                <a:lnTo>
                  <a:pt x="2814523" y="206933"/>
                </a:lnTo>
                <a:lnTo>
                  <a:pt x="2814523" y="400354"/>
                </a:lnTo>
                <a:lnTo>
                  <a:pt x="2814053" y="407581"/>
                </a:lnTo>
                <a:lnTo>
                  <a:pt x="2800883" y="440423"/>
                </a:lnTo>
                <a:lnTo>
                  <a:pt x="2781604" y="476872"/>
                </a:lnTo>
                <a:lnTo>
                  <a:pt x="2771051" y="491820"/>
                </a:lnTo>
                <a:lnTo>
                  <a:pt x="2771051" y="569937"/>
                </a:lnTo>
                <a:lnTo>
                  <a:pt x="2743289" y="613321"/>
                </a:lnTo>
                <a:lnTo>
                  <a:pt x="2713050" y="648169"/>
                </a:lnTo>
                <a:lnTo>
                  <a:pt x="2677630" y="679475"/>
                </a:lnTo>
                <a:lnTo>
                  <a:pt x="2639263" y="705091"/>
                </a:lnTo>
                <a:lnTo>
                  <a:pt x="2598547" y="725017"/>
                </a:lnTo>
                <a:lnTo>
                  <a:pt x="2556065" y="739241"/>
                </a:lnTo>
                <a:lnTo>
                  <a:pt x="2512403" y="747776"/>
                </a:lnTo>
                <a:lnTo>
                  <a:pt x="2468168" y="750620"/>
                </a:lnTo>
                <a:lnTo>
                  <a:pt x="2423922" y="747763"/>
                </a:lnTo>
                <a:lnTo>
                  <a:pt x="2400223" y="743140"/>
                </a:lnTo>
                <a:lnTo>
                  <a:pt x="2408034" y="732751"/>
                </a:lnTo>
                <a:lnTo>
                  <a:pt x="2444051" y="701217"/>
                </a:lnTo>
                <a:lnTo>
                  <a:pt x="2486977" y="677087"/>
                </a:lnTo>
                <a:lnTo>
                  <a:pt x="2536977" y="660247"/>
                </a:lnTo>
                <a:lnTo>
                  <a:pt x="2594279" y="650608"/>
                </a:lnTo>
                <a:lnTo>
                  <a:pt x="2650553" y="640054"/>
                </a:lnTo>
                <a:lnTo>
                  <a:pt x="2699207" y="621436"/>
                </a:lnTo>
                <a:lnTo>
                  <a:pt x="2740799" y="596188"/>
                </a:lnTo>
                <a:lnTo>
                  <a:pt x="2771051" y="569937"/>
                </a:lnTo>
                <a:lnTo>
                  <a:pt x="2771051" y="491820"/>
                </a:lnTo>
                <a:lnTo>
                  <a:pt x="2756852" y="511911"/>
                </a:lnTo>
                <a:lnTo>
                  <a:pt x="2725940" y="543674"/>
                </a:lnTo>
                <a:lnTo>
                  <a:pt x="2688183" y="570306"/>
                </a:lnTo>
                <a:lnTo>
                  <a:pt x="2642920" y="589953"/>
                </a:lnTo>
                <a:lnTo>
                  <a:pt x="2589479" y="600773"/>
                </a:lnTo>
                <a:lnTo>
                  <a:pt x="2533853" y="609676"/>
                </a:lnTo>
                <a:lnTo>
                  <a:pt x="2483523" y="624725"/>
                </a:lnTo>
                <a:lnTo>
                  <a:pt x="2465006" y="633437"/>
                </a:lnTo>
                <a:lnTo>
                  <a:pt x="2438565" y="645871"/>
                </a:lnTo>
                <a:lnTo>
                  <a:pt x="2399042" y="673074"/>
                </a:lnTo>
                <a:lnTo>
                  <a:pt x="2366594" y="704761"/>
                </a:lnTo>
                <a:lnTo>
                  <a:pt x="2365019" y="706310"/>
                </a:lnTo>
                <a:lnTo>
                  <a:pt x="2359266" y="714235"/>
                </a:lnTo>
                <a:lnTo>
                  <a:pt x="2348776" y="728687"/>
                </a:lnTo>
                <a:lnTo>
                  <a:pt x="2337778" y="724992"/>
                </a:lnTo>
                <a:lnTo>
                  <a:pt x="2297061" y="705078"/>
                </a:lnTo>
                <a:lnTo>
                  <a:pt x="2258707" y="679462"/>
                </a:lnTo>
                <a:lnTo>
                  <a:pt x="2223287" y="648169"/>
                </a:lnTo>
                <a:lnTo>
                  <a:pt x="2192337" y="612317"/>
                </a:lnTo>
                <a:lnTo>
                  <a:pt x="2167026" y="573506"/>
                </a:lnTo>
                <a:lnTo>
                  <a:pt x="2147328" y="532295"/>
                </a:lnTo>
                <a:lnTo>
                  <a:pt x="2133269" y="489305"/>
                </a:lnTo>
                <a:lnTo>
                  <a:pt x="2128875" y="466382"/>
                </a:lnTo>
                <a:lnTo>
                  <a:pt x="2134247" y="466902"/>
                </a:lnTo>
                <a:lnTo>
                  <a:pt x="2147366" y="467334"/>
                </a:lnTo>
                <a:lnTo>
                  <a:pt x="2191562" y="461873"/>
                </a:lnTo>
                <a:lnTo>
                  <a:pt x="2231136" y="445630"/>
                </a:lnTo>
                <a:lnTo>
                  <a:pt x="2265667" y="418833"/>
                </a:lnTo>
                <a:lnTo>
                  <a:pt x="2294775" y="381685"/>
                </a:lnTo>
                <a:lnTo>
                  <a:pt x="2318054" y="334416"/>
                </a:lnTo>
                <a:lnTo>
                  <a:pt x="2345906" y="269392"/>
                </a:lnTo>
                <a:lnTo>
                  <a:pt x="2374315" y="216827"/>
                </a:lnTo>
                <a:lnTo>
                  <a:pt x="2403894" y="175539"/>
                </a:lnTo>
                <a:lnTo>
                  <a:pt x="2435250" y="144399"/>
                </a:lnTo>
                <a:lnTo>
                  <a:pt x="2468969" y="122212"/>
                </a:lnTo>
                <a:lnTo>
                  <a:pt x="2505659" y="107823"/>
                </a:lnTo>
                <a:lnTo>
                  <a:pt x="2545905" y="100088"/>
                </a:lnTo>
                <a:lnTo>
                  <a:pt x="2590317" y="97828"/>
                </a:lnTo>
                <a:lnTo>
                  <a:pt x="2639491" y="99885"/>
                </a:lnTo>
                <a:lnTo>
                  <a:pt x="2644635" y="99161"/>
                </a:lnTo>
                <a:lnTo>
                  <a:pt x="2677642" y="121196"/>
                </a:lnTo>
                <a:lnTo>
                  <a:pt x="2713050" y="152501"/>
                </a:lnTo>
                <a:lnTo>
                  <a:pt x="2743289" y="187337"/>
                </a:lnTo>
                <a:lnTo>
                  <a:pt x="2768447" y="225361"/>
                </a:lnTo>
                <a:lnTo>
                  <a:pt x="2788323" y="266115"/>
                </a:lnTo>
                <a:lnTo>
                  <a:pt x="2802763" y="309168"/>
                </a:lnTo>
                <a:lnTo>
                  <a:pt x="2811551" y="354050"/>
                </a:lnTo>
                <a:lnTo>
                  <a:pt x="2814523" y="400354"/>
                </a:lnTo>
                <a:lnTo>
                  <a:pt x="2814523" y="206933"/>
                </a:lnTo>
                <a:lnTo>
                  <a:pt x="2782582" y="156933"/>
                </a:lnTo>
                <a:lnTo>
                  <a:pt x="2748013" y="117106"/>
                </a:lnTo>
                <a:lnTo>
                  <a:pt x="2713545" y="86042"/>
                </a:lnTo>
                <a:lnTo>
                  <a:pt x="2676525" y="59753"/>
                </a:lnTo>
                <a:lnTo>
                  <a:pt x="2658859" y="50050"/>
                </a:lnTo>
                <a:lnTo>
                  <a:pt x="2637396" y="38239"/>
                </a:lnTo>
                <a:lnTo>
                  <a:pt x="2596565" y="21513"/>
                </a:lnTo>
                <a:lnTo>
                  <a:pt x="2554465" y="9563"/>
                </a:lnTo>
                <a:lnTo>
                  <a:pt x="2516543" y="3238"/>
                </a:lnTo>
                <a:lnTo>
                  <a:pt x="2516543" y="53695"/>
                </a:lnTo>
                <a:lnTo>
                  <a:pt x="2515819" y="53784"/>
                </a:lnTo>
                <a:lnTo>
                  <a:pt x="2478913" y="63296"/>
                </a:lnTo>
                <a:lnTo>
                  <a:pt x="2411882" y="98818"/>
                </a:lnTo>
                <a:lnTo>
                  <a:pt x="2381250" y="126212"/>
                </a:lnTo>
                <a:lnTo>
                  <a:pt x="2352192" y="160947"/>
                </a:lnTo>
                <a:lnTo>
                  <a:pt x="2324468" y="203708"/>
                </a:lnTo>
                <a:lnTo>
                  <a:pt x="2297811" y="255181"/>
                </a:lnTo>
                <a:lnTo>
                  <a:pt x="2271992" y="316077"/>
                </a:lnTo>
                <a:lnTo>
                  <a:pt x="2249792" y="360121"/>
                </a:lnTo>
                <a:lnTo>
                  <a:pt x="2222131" y="391642"/>
                </a:lnTo>
                <a:lnTo>
                  <a:pt x="2188819" y="410718"/>
                </a:lnTo>
                <a:lnTo>
                  <a:pt x="2149691" y="417398"/>
                </a:lnTo>
                <a:lnTo>
                  <a:pt x="2122868" y="414045"/>
                </a:lnTo>
                <a:lnTo>
                  <a:pt x="2122017" y="400316"/>
                </a:lnTo>
                <a:lnTo>
                  <a:pt x="2124824" y="355574"/>
                </a:lnTo>
                <a:lnTo>
                  <a:pt x="2133269" y="311391"/>
                </a:lnTo>
                <a:lnTo>
                  <a:pt x="2147328" y="268389"/>
                </a:lnTo>
                <a:lnTo>
                  <a:pt x="2167026" y="227177"/>
                </a:lnTo>
                <a:lnTo>
                  <a:pt x="2192337" y="188353"/>
                </a:lnTo>
                <a:lnTo>
                  <a:pt x="2223287" y="152501"/>
                </a:lnTo>
                <a:lnTo>
                  <a:pt x="2258733" y="121183"/>
                </a:lnTo>
                <a:lnTo>
                  <a:pt x="2297112" y="95567"/>
                </a:lnTo>
                <a:lnTo>
                  <a:pt x="2337854" y="75641"/>
                </a:lnTo>
                <a:lnTo>
                  <a:pt x="2380361" y="61417"/>
                </a:lnTo>
                <a:lnTo>
                  <a:pt x="2423922" y="52895"/>
                </a:lnTo>
                <a:lnTo>
                  <a:pt x="2468168" y="50050"/>
                </a:lnTo>
                <a:lnTo>
                  <a:pt x="2512466" y="52895"/>
                </a:lnTo>
                <a:lnTo>
                  <a:pt x="2516543" y="53695"/>
                </a:lnTo>
                <a:lnTo>
                  <a:pt x="2516543" y="3238"/>
                </a:lnTo>
                <a:lnTo>
                  <a:pt x="2511526" y="2400"/>
                </a:lnTo>
                <a:lnTo>
                  <a:pt x="2468168" y="12"/>
                </a:lnTo>
                <a:lnTo>
                  <a:pt x="2424798" y="2400"/>
                </a:lnTo>
                <a:lnTo>
                  <a:pt x="2381859" y="9563"/>
                </a:lnTo>
                <a:lnTo>
                  <a:pt x="2339759" y="21513"/>
                </a:lnTo>
                <a:lnTo>
                  <a:pt x="2298928" y="38239"/>
                </a:lnTo>
                <a:lnTo>
                  <a:pt x="2259800" y="59753"/>
                </a:lnTo>
                <a:lnTo>
                  <a:pt x="2222779" y="86042"/>
                </a:lnTo>
                <a:lnTo>
                  <a:pt x="2188299" y="117106"/>
                </a:lnTo>
                <a:lnTo>
                  <a:pt x="2157590" y="152006"/>
                </a:lnTo>
                <a:lnTo>
                  <a:pt x="2131606" y="189471"/>
                </a:lnTo>
                <a:lnTo>
                  <a:pt x="2110346" y="229069"/>
                </a:lnTo>
                <a:lnTo>
                  <a:pt x="2093810" y="270395"/>
                </a:lnTo>
                <a:lnTo>
                  <a:pt x="2081999" y="313004"/>
                </a:lnTo>
                <a:lnTo>
                  <a:pt x="2074926" y="356463"/>
                </a:lnTo>
                <a:lnTo>
                  <a:pt x="2072563" y="400354"/>
                </a:lnTo>
                <a:lnTo>
                  <a:pt x="2074278" y="432320"/>
                </a:lnTo>
                <a:lnTo>
                  <a:pt x="2074087" y="436105"/>
                </a:lnTo>
                <a:lnTo>
                  <a:pt x="2074672" y="439623"/>
                </a:lnTo>
                <a:lnTo>
                  <a:pt x="2074926" y="444246"/>
                </a:lnTo>
                <a:lnTo>
                  <a:pt x="2081999" y="487705"/>
                </a:lnTo>
                <a:lnTo>
                  <a:pt x="2093810" y="530313"/>
                </a:lnTo>
                <a:lnTo>
                  <a:pt x="2110346" y="571639"/>
                </a:lnTo>
                <a:lnTo>
                  <a:pt x="2131606" y="611238"/>
                </a:lnTo>
                <a:lnTo>
                  <a:pt x="2157590" y="648703"/>
                </a:lnTo>
                <a:lnTo>
                  <a:pt x="2188299" y="683602"/>
                </a:lnTo>
                <a:lnTo>
                  <a:pt x="2228786" y="719391"/>
                </a:lnTo>
                <a:lnTo>
                  <a:pt x="2272639" y="748677"/>
                </a:lnTo>
                <a:lnTo>
                  <a:pt x="2319172" y="771436"/>
                </a:lnTo>
                <a:lnTo>
                  <a:pt x="2344636" y="779970"/>
                </a:lnTo>
                <a:lnTo>
                  <a:pt x="2348687" y="782523"/>
                </a:lnTo>
                <a:lnTo>
                  <a:pt x="2353183" y="783729"/>
                </a:lnTo>
                <a:lnTo>
                  <a:pt x="2355875" y="783729"/>
                </a:lnTo>
                <a:lnTo>
                  <a:pt x="2367711" y="787692"/>
                </a:lnTo>
                <a:lnTo>
                  <a:pt x="2417610" y="797445"/>
                </a:lnTo>
                <a:lnTo>
                  <a:pt x="2468181" y="800696"/>
                </a:lnTo>
                <a:lnTo>
                  <a:pt x="2518753" y="797445"/>
                </a:lnTo>
                <a:lnTo>
                  <a:pt x="2568651" y="787692"/>
                </a:lnTo>
                <a:lnTo>
                  <a:pt x="2617190" y="771436"/>
                </a:lnTo>
                <a:lnTo>
                  <a:pt x="2659735" y="750620"/>
                </a:lnTo>
                <a:lnTo>
                  <a:pt x="2663710" y="748677"/>
                </a:lnTo>
                <a:lnTo>
                  <a:pt x="2707551" y="719391"/>
                </a:lnTo>
                <a:lnTo>
                  <a:pt x="2748013" y="683602"/>
                </a:lnTo>
                <a:lnTo>
                  <a:pt x="2782582" y="643775"/>
                </a:lnTo>
                <a:lnTo>
                  <a:pt x="2811335" y="600316"/>
                </a:lnTo>
                <a:lnTo>
                  <a:pt x="2834055" y="553732"/>
                </a:lnTo>
                <a:lnTo>
                  <a:pt x="2850553" y="504532"/>
                </a:lnTo>
                <a:lnTo>
                  <a:pt x="2860598" y="453237"/>
                </a:lnTo>
                <a:lnTo>
                  <a:pt x="2863215" y="412242"/>
                </a:lnTo>
                <a:lnTo>
                  <a:pt x="2863367" y="411226"/>
                </a:lnTo>
                <a:lnTo>
                  <a:pt x="2863304" y="410984"/>
                </a:lnTo>
                <a:lnTo>
                  <a:pt x="2863989" y="400316"/>
                </a:lnTo>
                <a:close/>
              </a:path>
              <a:path w="8018145" h="800735">
                <a:moveTo>
                  <a:pt x="4630636" y="115100"/>
                </a:moveTo>
                <a:lnTo>
                  <a:pt x="4516513" y="99987"/>
                </a:lnTo>
                <a:lnTo>
                  <a:pt x="4442409" y="105371"/>
                </a:lnTo>
                <a:lnTo>
                  <a:pt x="4375848" y="140639"/>
                </a:lnTo>
                <a:lnTo>
                  <a:pt x="4284383" y="215201"/>
                </a:lnTo>
                <a:lnTo>
                  <a:pt x="4358589" y="215201"/>
                </a:lnTo>
                <a:lnTo>
                  <a:pt x="4258500" y="291985"/>
                </a:lnTo>
                <a:lnTo>
                  <a:pt x="4207103" y="351459"/>
                </a:lnTo>
                <a:lnTo>
                  <a:pt x="4188168" y="424129"/>
                </a:lnTo>
                <a:lnTo>
                  <a:pt x="4185462" y="540473"/>
                </a:lnTo>
                <a:lnTo>
                  <a:pt x="4229024" y="442379"/>
                </a:lnTo>
                <a:lnTo>
                  <a:pt x="4264152" y="381012"/>
                </a:lnTo>
                <a:lnTo>
                  <a:pt x="4309402" y="330568"/>
                </a:lnTo>
                <a:lnTo>
                  <a:pt x="4383316" y="265239"/>
                </a:lnTo>
                <a:lnTo>
                  <a:pt x="4475226" y="195872"/>
                </a:lnTo>
                <a:lnTo>
                  <a:pt x="4554334" y="149364"/>
                </a:lnTo>
                <a:lnTo>
                  <a:pt x="4609757" y="123266"/>
                </a:lnTo>
                <a:lnTo>
                  <a:pt x="4630636" y="115100"/>
                </a:lnTo>
                <a:close/>
              </a:path>
              <a:path w="8018145" h="800735">
                <a:moveTo>
                  <a:pt x="4953228" y="436905"/>
                </a:moveTo>
                <a:lnTo>
                  <a:pt x="4952200" y="429133"/>
                </a:lnTo>
                <a:lnTo>
                  <a:pt x="4911395" y="365201"/>
                </a:lnTo>
                <a:lnTo>
                  <a:pt x="4917935" y="360032"/>
                </a:lnTo>
                <a:lnTo>
                  <a:pt x="4924323" y="352501"/>
                </a:lnTo>
                <a:lnTo>
                  <a:pt x="4927270" y="343382"/>
                </a:lnTo>
                <a:lnTo>
                  <a:pt x="4926609" y="333819"/>
                </a:lnTo>
                <a:lnTo>
                  <a:pt x="4922202" y="324929"/>
                </a:lnTo>
                <a:lnTo>
                  <a:pt x="4914760" y="318439"/>
                </a:lnTo>
                <a:lnTo>
                  <a:pt x="4905743" y="315455"/>
                </a:lnTo>
                <a:lnTo>
                  <a:pt x="4900320" y="315849"/>
                </a:lnTo>
                <a:lnTo>
                  <a:pt x="4900320" y="440105"/>
                </a:lnTo>
                <a:lnTo>
                  <a:pt x="4884534" y="490588"/>
                </a:lnTo>
                <a:lnTo>
                  <a:pt x="4797323" y="491426"/>
                </a:lnTo>
                <a:lnTo>
                  <a:pt x="4790630" y="476631"/>
                </a:lnTo>
                <a:lnTo>
                  <a:pt x="4784763" y="467931"/>
                </a:lnTo>
                <a:lnTo>
                  <a:pt x="4783531" y="466128"/>
                </a:lnTo>
                <a:lnTo>
                  <a:pt x="4872240" y="396113"/>
                </a:lnTo>
                <a:lnTo>
                  <a:pt x="4900320" y="440105"/>
                </a:lnTo>
                <a:lnTo>
                  <a:pt x="4900320" y="315849"/>
                </a:lnTo>
                <a:lnTo>
                  <a:pt x="4896282" y="316128"/>
                </a:lnTo>
                <a:lnTo>
                  <a:pt x="4887506" y="320598"/>
                </a:lnTo>
                <a:lnTo>
                  <a:pt x="4884471" y="322999"/>
                </a:lnTo>
                <a:lnTo>
                  <a:pt x="4845304" y="261620"/>
                </a:lnTo>
                <a:lnTo>
                  <a:pt x="4845304" y="353898"/>
                </a:lnTo>
                <a:lnTo>
                  <a:pt x="4756797" y="423735"/>
                </a:lnTo>
                <a:lnTo>
                  <a:pt x="4729378" y="393788"/>
                </a:lnTo>
                <a:lnTo>
                  <a:pt x="4729378" y="432612"/>
                </a:lnTo>
                <a:lnTo>
                  <a:pt x="4701984" y="426097"/>
                </a:lnTo>
                <a:lnTo>
                  <a:pt x="4670857" y="420649"/>
                </a:lnTo>
                <a:lnTo>
                  <a:pt x="4645545" y="417004"/>
                </a:lnTo>
                <a:lnTo>
                  <a:pt x="4633684" y="415531"/>
                </a:lnTo>
                <a:lnTo>
                  <a:pt x="4613110" y="411873"/>
                </a:lnTo>
                <a:lnTo>
                  <a:pt x="4573613" y="389902"/>
                </a:lnTo>
                <a:lnTo>
                  <a:pt x="4566971" y="368223"/>
                </a:lnTo>
                <a:lnTo>
                  <a:pt x="4567771" y="359600"/>
                </a:lnTo>
                <a:lnTo>
                  <a:pt x="4567529" y="349669"/>
                </a:lnTo>
                <a:lnTo>
                  <a:pt x="4563681" y="340906"/>
                </a:lnTo>
                <a:lnTo>
                  <a:pt x="4556861" y="334238"/>
                </a:lnTo>
                <a:lnTo>
                  <a:pt x="4547705" y="330606"/>
                </a:lnTo>
                <a:lnTo>
                  <a:pt x="4538053" y="330771"/>
                </a:lnTo>
                <a:lnTo>
                  <a:pt x="4529379" y="334657"/>
                </a:lnTo>
                <a:lnTo>
                  <a:pt x="4522711" y="341579"/>
                </a:lnTo>
                <a:lnTo>
                  <a:pt x="4519041" y="350862"/>
                </a:lnTo>
                <a:lnTo>
                  <a:pt x="4517479" y="369735"/>
                </a:lnTo>
                <a:lnTo>
                  <a:pt x="4519460" y="387654"/>
                </a:lnTo>
                <a:lnTo>
                  <a:pt x="4545952" y="433006"/>
                </a:lnTo>
                <a:lnTo>
                  <a:pt x="4578947" y="453097"/>
                </a:lnTo>
                <a:lnTo>
                  <a:pt x="4599737" y="459879"/>
                </a:lnTo>
                <a:lnTo>
                  <a:pt x="4537519" y="690600"/>
                </a:lnTo>
                <a:lnTo>
                  <a:pt x="4222940" y="690600"/>
                </a:lnTo>
                <a:lnTo>
                  <a:pt x="4234599" y="664845"/>
                </a:lnTo>
                <a:lnTo>
                  <a:pt x="4267492" y="597852"/>
                </a:lnTo>
                <a:lnTo>
                  <a:pt x="4288485" y="558647"/>
                </a:lnTo>
                <a:lnTo>
                  <a:pt x="4312361" y="516991"/>
                </a:lnTo>
                <a:lnTo>
                  <a:pt x="4338993" y="473925"/>
                </a:lnTo>
                <a:lnTo>
                  <a:pt x="4368266" y="430428"/>
                </a:lnTo>
                <a:lnTo>
                  <a:pt x="4400054" y="387553"/>
                </a:lnTo>
                <a:lnTo>
                  <a:pt x="4434243" y="346303"/>
                </a:lnTo>
                <a:lnTo>
                  <a:pt x="4470717" y="307695"/>
                </a:lnTo>
                <a:lnTo>
                  <a:pt x="4509351" y="272745"/>
                </a:lnTo>
                <a:lnTo>
                  <a:pt x="4550029" y="242493"/>
                </a:lnTo>
                <a:lnTo>
                  <a:pt x="4553483" y="240499"/>
                </a:lnTo>
                <a:lnTo>
                  <a:pt x="4729378" y="432612"/>
                </a:lnTo>
                <a:lnTo>
                  <a:pt x="4729378" y="393788"/>
                </a:lnTo>
                <a:lnTo>
                  <a:pt x="4576788" y="227063"/>
                </a:lnTo>
                <a:lnTo>
                  <a:pt x="4592637" y="217932"/>
                </a:lnTo>
                <a:lnTo>
                  <a:pt x="4637049" y="200075"/>
                </a:lnTo>
                <a:lnTo>
                  <a:pt x="4683150" y="189966"/>
                </a:lnTo>
                <a:lnTo>
                  <a:pt x="4690757" y="187744"/>
                </a:lnTo>
                <a:lnTo>
                  <a:pt x="4697120" y="183299"/>
                </a:lnTo>
                <a:lnTo>
                  <a:pt x="4701832" y="177063"/>
                </a:lnTo>
                <a:lnTo>
                  <a:pt x="4704435" y="169468"/>
                </a:lnTo>
                <a:lnTo>
                  <a:pt x="4708233" y="155206"/>
                </a:lnTo>
                <a:lnTo>
                  <a:pt x="4714075" y="142062"/>
                </a:lnTo>
                <a:lnTo>
                  <a:pt x="4721377" y="130098"/>
                </a:lnTo>
                <a:lnTo>
                  <a:pt x="4729569" y="119392"/>
                </a:lnTo>
                <a:lnTo>
                  <a:pt x="4729569" y="169951"/>
                </a:lnTo>
                <a:lnTo>
                  <a:pt x="4730953" y="174675"/>
                </a:lnTo>
                <a:lnTo>
                  <a:pt x="4845304" y="353898"/>
                </a:lnTo>
                <a:lnTo>
                  <a:pt x="4845304" y="261620"/>
                </a:lnTo>
                <a:lnTo>
                  <a:pt x="4779035" y="157746"/>
                </a:lnTo>
                <a:lnTo>
                  <a:pt x="4779035" y="119392"/>
                </a:lnTo>
                <a:lnTo>
                  <a:pt x="4779035" y="56045"/>
                </a:lnTo>
                <a:lnTo>
                  <a:pt x="4774285" y="47815"/>
                </a:lnTo>
                <a:lnTo>
                  <a:pt x="4766564" y="43319"/>
                </a:lnTo>
                <a:lnTo>
                  <a:pt x="4760544" y="40855"/>
                </a:lnTo>
                <a:lnTo>
                  <a:pt x="4754194" y="40055"/>
                </a:lnTo>
                <a:lnTo>
                  <a:pt x="4747819" y="40919"/>
                </a:lnTo>
                <a:lnTo>
                  <a:pt x="4707331" y="70573"/>
                </a:lnTo>
                <a:lnTo>
                  <a:pt x="4680839" y="101473"/>
                </a:lnTo>
                <a:lnTo>
                  <a:pt x="4660163" y="142925"/>
                </a:lnTo>
                <a:lnTo>
                  <a:pt x="4608817" y="156857"/>
                </a:lnTo>
                <a:lnTo>
                  <a:pt x="4559757" y="178676"/>
                </a:lnTo>
                <a:lnTo>
                  <a:pt x="4542294" y="189382"/>
                </a:lnTo>
                <a:lnTo>
                  <a:pt x="4532338" y="178485"/>
                </a:lnTo>
                <a:lnTo>
                  <a:pt x="4524032" y="178193"/>
                </a:lnTo>
                <a:lnTo>
                  <a:pt x="4513516" y="188087"/>
                </a:lnTo>
                <a:lnTo>
                  <a:pt x="4513161" y="196443"/>
                </a:lnTo>
                <a:lnTo>
                  <a:pt x="4519485" y="203365"/>
                </a:lnTo>
                <a:lnTo>
                  <a:pt x="4513059" y="207302"/>
                </a:lnTo>
                <a:lnTo>
                  <a:pt x="4468825" y="241642"/>
                </a:lnTo>
                <a:lnTo>
                  <a:pt x="4427169" y="280568"/>
                </a:lnTo>
                <a:lnTo>
                  <a:pt x="4388155" y="323011"/>
                </a:lnTo>
                <a:lnTo>
                  <a:pt x="4351909" y="367842"/>
                </a:lnTo>
                <a:lnTo>
                  <a:pt x="4318520" y="413981"/>
                </a:lnTo>
                <a:lnTo>
                  <a:pt x="4288079" y="460336"/>
                </a:lnTo>
                <a:lnTo>
                  <a:pt x="4260697" y="505790"/>
                </a:lnTo>
                <a:lnTo>
                  <a:pt x="4236453" y="549236"/>
                </a:lnTo>
                <a:lnTo>
                  <a:pt x="4215447" y="589597"/>
                </a:lnTo>
                <a:lnTo>
                  <a:pt x="4197781" y="625767"/>
                </a:lnTo>
                <a:lnTo>
                  <a:pt x="4172864" y="681126"/>
                </a:lnTo>
                <a:lnTo>
                  <a:pt x="4159415" y="714184"/>
                </a:lnTo>
                <a:lnTo>
                  <a:pt x="4160418" y="722909"/>
                </a:lnTo>
                <a:lnTo>
                  <a:pt x="4165041" y="729716"/>
                </a:lnTo>
                <a:lnTo>
                  <a:pt x="4169626" y="736561"/>
                </a:lnTo>
                <a:lnTo>
                  <a:pt x="4177309" y="740651"/>
                </a:lnTo>
                <a:lnTo>
                  <a:pt x="4556442" y="740651"/>
                </a:lnTo>
                <a:lnTo>
                  <a:pt x="4588853" y="690600"/>
                </a:lnTo>
                <a:lnTo>
                  <a:pt x="4648835" y="467931"/>
                </a:lnTo>
                <a:lnTo>
                  <a:pt x="4665015" y="470306"/>
                </a:lnTo>
                <a:lnTo>
                  <a:pt x="4682706" y="473202"/>
                </a:lnTo>
                <a:lnTo>
                  <a:pt x="4693437" y="475272"/>
                </a:lnTo>
                <a:lnTo>
                  <a:pt x="4690897" y="478243"/>
                </a:lnTo>
                <a:lnTo>
                  <a:pt x="4687951" y="487349"/>
                </a:lnTo>
                <a:lnTo>
                  <a:pt x="4688598" y="496912"/>
                </a:lnTo>
                <a:lnTo>
                  <a:pt x="4693005" y="505802"/>
                </a:lnTo>
                <a:lnTo>
                  <a:pt x="4697920" y="512165"/>
                </a:lnTo>
                <a:lnTo>
                  <a:pt x="4705147" y="515493"/>
                </a:lnTo>
                <a:lnTo>
                  <a:pt x="4717821" y="515493"/>
                </a:lnTo>
                <a:lnTo>
                  <a:pt x="4723231" y="513727"/>
                </a:lnTo>
                <a:lnTo>
                  <a:pt x="4744542" y="496900"/>
                </a:lnTo>
                <a:lnTo>
                  <a:pt x="4746193" y="498792"/>
                </a:lnTo>
                <a:lnTo>
                  <a:pt x="4750867" y="508406"/>
                </a:lnTo>
                <a:lnTo>
                  <a:pt x="4755248" y="522135"/>
                </a:lnTo>
                <a:lnTo>
                  <a:pt x="4758283" y="529069"/>
                </a:lnTo>
                <a:lnTo>
                  <a:pt x="4763122" y="534631"/>
                </a:lnTo>
                <a:lnTo>
                  <a:pt x="4769358" y="538492"/>
                </a:lnTo>
                <a:lnTo>
                  <a:pt x="4776622" y="540359"/>
                </a:lnTo>
                <a:lnTo>
                  <a:pt x="4788801" y="541439"/>
                </a:lnTo>
                <a:lnTo>
                  <a:pt x="4902898" y="540473"/>
                </a:lnTo>
                <a:lnTo>
                  <a:pt x="4936160" y="491426"/>
                </a:lnTo>
                <a:lnTo>
                  <a:pt x="4953228" y="436905"/>
                </a:lnTo>
                <a:close/>
              </a:path>
              <a:path w="8018145" h="800735">
                <a:moveTo>
                  <a:pt x="7869491" y="175158"/>
                </a:moveTo>
                <a:lnTo>
                  <a:pt x="7867548" y="165417"/>
                </a:lnTo>
                <a:lnTo>
                  <a:pt x="7862240" y="157467"/>
                </a:lnTo>
                <a:lnTo>
                  <a:pt x="7854378" y="152107"/>
                </a:lnTo>
                <a:lnTo>
                  <a:pt x="7844752" y="150139"/>
                </a:lnTo>
                <a:lnTo>
                  <a:pt x="7399579" y="150139"/>
                </a:lnTo>
                <a:lnTo>
                  <a:pt x="7389952" y="152107"/>
                </a:lnTo>
                <a:lnTo>
                  <a:pt x="7382091" y="157467"/>
                </a:lnTo>
                <a:lnTo>
                  <a:pt x="7376795" y="165417"/>
                </a:lnTo>
                <a:lnTo>
                  <a:pt x="7374839" y="175158"/>
                </a:lnTo>
                <a:lnTo>
                  <a:pt x="7374839" y="275247"/>
                </a:lnTo>
                <a:lnTo>
                  <a:pt x="7376795" y="284975"/>
                </a:lnTo>
                <a:lnTo>
                  <a:pt x="7382091" y="292938"/>
                </a:lnTo>
                <a:lnTo>
                  <a:pt x="7389952" y="298297"/>
                </a:lnTo>
                <a:lnTo>
                  <a:pt x="7399579" y="300266"/>
                </a:lnTo>
                <a:lnTo>
                  <a:pt x="7409205" y="298297"/>
                </a:lnTo>
                <a:lnTo>
                  <a:pt x="7417067" y="292938"/>
                </a:lnTo>
                <a:lnTo>
                  <a:pt x="7422362" y="284975"/>
                </a:lnTo>
                <a:lnTo>
                  <a:pt x="7424306" y="275247"/>
                </a:lnTo>
                <a:lnTo>
                  <a:pt x="7424306" y="200177"/>
                </a:lnTo>
                <a:lnTo>
                  <a:pt x="7820025" y="200177"/>
                </a:lnTo>
                <a:lnTo>
                  <a:pt x="7820025" y="275247"/>
                </a:lnTo>
                <a:lnTo>
                  <a:pt x="7821968" y="284975"/>
                </a:lnTo>
                <a:lnTo>
                  <a:pt x="7827277" y="292938"/>
                </a:lnTo>
                <a:lnTo>
                  <a:pt x="7835138" y="298297"/>
                </a:lnTo>
                <a:lnTo>
                  <a:pt x="7844752" y="300266"/>
                </a:lnTo>
                <a:lnTo>
                  <a:pt x="7854378" y="298297"/>
                </a:lnTo>
                <a:lnTo>
                  <a:pt x="7862240" y="292938"/>
                </a:lnTo>
                <a:lnTo>
                  <a:pt x="7867548" y="284975"/>
                </a:lnTo>
                <a:lnTo>
                  <a:pt x="7869491" y="275247"/>
                </a:lnTo>
                <a:lnTo>
                  <a:pt x="7869491" y="175158"/>
                </a:lnTo>
                <a:close/>
              </a:path>
              <a:path w="8018145" h="800735">
                <a:moveTo>
                  <a:pt x="7894218" y="350316"/>
                </a:moveTo>
                <a:lnTo>
                  <a:pt x="7892288" y="340575"/>
                </a:lnTo>
                <a:lnTo>
                  <a:pt x="7886992" y="332625"/>
                </a:lnTo>
                <a:lnTo>
                  <a:pt x="7879131" y="327253"/>
                </a:lnTo>
                <a:lnTo>
                  <a:pt x="7869491" y="325285"/>
                </a:lnTo>
                <a:lnTo>
                  <a:pt x="7820025" y="325285"/>
                </a:lnTo>
                <a:lnTo>
                  <a:pt x="7820025" y="408368"/>
                </a:lnTo>
                <a:lnTo>
                  <a:pt x="7820025" y="515099"/>
                </a:lnTo>
                <a:lnTo>
                  <a:pt x="7820025" y="631240"/>
                </a:lnTo>
                <a:lnTo>
                  <a:pt x="7820025" y="717638"/>
                </a:lnTo>
                <a:lnTo>
                  <a:pt x="7808341" y="706462"/>
                </a:lnTo>
                <a:lnTo>
                  <a:pt x="7773403" y="673074"/>
                </a:lnTo>
                <a:lnTo>
                  <a:pt x="7811821" y="638594"/>
                </a:lnTo>
                <a:lnTo>
                  <a:pt x="7820025" y="631240"/>
                </a:lnTo>
                <a:lnTo>
                  <a:pt x="7820025" y="515099"/>
                </a:lnTo>
                <a:lnTo>
                  <a:pt x="7808747" y="503694"/>
                </a:lnTo>
                <a:lnTo>
                  <a:pt x="7808747" y="574459"/>
                </a:lnTo>
                <a:lnTo>
                  <a:pt x="7737361" y="638594"/>
                </a:lnTo>
                <a:lnTo>
                  <a:pt x="7700200" y="603110"/>
                </a:lnTo>
                <a:lnTo>
                  <a:pt x="7700200" y="671995"/>
                </a:lnTo>
                <a:lnTo>
                  <a:pt x="7622121" y="742213"/>
                </a:lnTo>
                <a:lnTo>
                  <a:pt x="7582395" y="706462"/>
                </a:lnTo>
                <a:lnTo>
                  <a:pt x="7544092" y="671995"/>
                </a:lnTo>
                <a:lnTo>
                  <a:pt x="7579055" y="638594"/>
                </a:lnTo>
                <a:lnTo>
                  <a:pt x="7622121" y="597446"/>
                </a:lnTo>
                <a:lnTo>
                  <a:pt x="7700200" y="671995"/>
                </a:lnTo>
                <a:lnTo>
                  <a:pt x="7700200" y="603110"/>
                </a:lnTo>
                <a:lnTo>
                  <a:pt x="7694269" y="597446"/>
                </a:lnTo>
                <a:lnTo>
                  <a:pt x="7658176" y="562978"/>
                </a:lnTo>
                <a:lnTo>
                  <a:pt x="7694244" y="528548"/>
                </a:lnTo>
                <a:lnTo>
                  <a:pt x="7729804" y="494588"/>
                </a:lnTo>
                <a:lnTo>
                  <a:pt x="7808747" y="574459"/>
                </a:lnTo>
                <a:lnTo>
                  <a:pt x="7808747" y="503694"/>
                </a:lnTo>
                <a:lnTo>
                  <a:pt x="7799756" y="494588"/>
                </a:lnTo>
                <a:lnTo>
                  <a:pt x="7765821" y="460248"/>
                </a:lnTo>
                <a:lnTo>
                  <a:pt x="7802842" y="424815"/>
                </a:lnTo>
                <a:lnTo>
                  <a:pt x="7820025" y="408368"/>
                </a:lnTo>
                <a:lnTo>
                  <a:pt x="7820025" y="325285"/>
                </a:lnTo>
                <a:lnTo>
                  <a:pt x="7782547" y="325285"/>
                </a:lnTo>
                <a:lnTo>
                  <a:pt x="7782547" y="375323"/>
                </a:lnTo>
                <a:lnTo>
                  <a:pt x="7730795" y="424815"/>
                </a:lnTo>
                <a:lnTo>
                  <a:pt x="7694777" y="388416"/>
                </a:lnTo>
                <a:lnTo>
                  <a:pt x="7694777" y="459206"/>
                </a:lnTo>
                <a:lnTo>
                  <a:pt x="7622172" y="528548"/>
                </a:lnTo>
                <a:lnTo>
                  <a:pt x="7586612" y="494588"/>
                </a:lnTo>
                <a:lnTo>
                  <a:pt x="7586154" y="494157"/>
                </a:lnTo>
                <a:lnTo>
                  <a:pt x="7586154" y="562978"/>
                </a:lnTo>
                <a:lnTo>
                  <a:pt x="7507021" y="638594"/>
                </a:lnTo>
                <a:lnTo>
                  <a:pt x="7498829" y="631240"/>
                </a:lnTo>
                <a:lnTo>
                  <a:pt x="7470889" y="606145"/>
                </a:lnTo>
                <a:lnTo>
                  <a:pt x="7470889" y="673074"/>
                </a:lnTo>
                <a:lnTo>
                  <a:pt x="7424306" y="717638"/>
                </a:lnTo>
                <a:lnTo>
                  <a:pt x="7424306" y="631240"/>
                </a:lnTo>
                <a:lnTo>
                  <a:pt x="7470889" y="673074"/>
                </a:lnTo>
                <a:lnTo>
                  <a:pt x="7470889" y="606145"/>
                </a:lnTo>
                <a:lnTo>
                  <a:pt x="7435634" y="574459"/>
                </a:lnTo>
                <a:lnTo>
                  <a:pt x="7494283" y="515099"/>
                </a:lnTo>
                <a:lnTo>
                  <a:pt x="7514539" y="494588"/>
                </a:lnTo>
                <a:lnTo>
                  <a:pt x="7586154" y="562978"/>
                </a:lnTo>
                <a:lnTo>
                  <a:pt x="7586154" y="494157"/>
                </a:lnTo>
                <a:lnTo>
                  <a:pt x="7549553" y="459206"/>
                </a:lnTo>
                <a:lnTo>
                  <a:pt x="7583525" y="424815"/>
                </a:lnTo>
                <a:lnTo>
                  <a:pt x="7622172" y="385711"/>
                </a:lnTo>
                <a:lnTo>
                  <a:pt x="7694777" y="459206"/>
                </a:lnTo>
                <a:lnTo>
                  <a:pt x="7694777" y="388416"/>
                </a:lnTo>
                <a:lnTo>
                  <a:pt x="7692110" y="385711"/>
                </a:lnTo>
                <a:lnTo>
                  <a:pt x="7681836" y="375323"/>
                </a:lnTo>
                <a:lnTo>
                  <a:pt x="7782547" y="375323"/>
                </a:lnTo>
                <a:lnTo>
                  <a:pt x="7782547" y="325285"/>
                </a:lnTo>
                <a:lnTo>
                  <a:pt x="7562456" y="325285"/>
                </a:lnTo>
                <a:lnTo>
                  <a:pt x="7562456" y="375323"/>
                </a:lnTo>
                <a:lnTo>
                  <a:pt x="7513536" y="424815"/>
                </a:lnTo>
                <a:lnTo>
                  <a:pt x="7496340" y="408368"/>
                </a:lnTo>
                <a:lnTo>
                  <a:pt x="7478560" y="391375"/>
                </a:lnTo>
                <a:lnTo>
                  <a:pt x="7478560" y="460248"/>
                </a:lnTo>
                <a:lnTo>
                  <a:pt x="7424306" y="515099"/>
                </a:lnTo>
                <a:lnTo>
                  <a:pt x="7424306" y="408368"/>
                </a:lnTo>
                <a:lnTo>
                  <a:pt x="7478560" y="460248"/>
                </a:lnTo>
                <a:lnTo>
                  <a:pt x="7478560" y="391375"/>
                </a:lnTo>
                <a:lnTo>
                  <a:pt x="7461783" y="375323"/>
                </a:lnTo>
                <a:lnTo>
                  <a:pt x="7562456" y="375323"/>
                </a:lnTo>
                <a:lnTo>
                  <a:pt x="7562456" y="325285"/>
                </a:lnTo>
                <a:lnTo>
                  <a:pt x="7374839" y="325285"/>
                </a:lnTo>
                <a:lnTo>
                  <a:pt x="7365225" y="327253"/>
                </a:lnTo>
                <a:lnTo>
                  <a:pt x="7357364" y="332625"/>
                </a:lnTo>
                <a:lnTo>
                  <a:pt x="7352055" y="340575"/>
                </a:lnTo>
                <a:lnTo>
                  <a:pt x="7350112" y="350316"/>
                </a:lnTo>
                <a:lnTo>
                  <a:pt x="7352055" y="360070"/>
                </a:lnTo>
                <a:lnTo>
                  <a:pt x="7357364" y="368020"/>
                </a:lnTo>
                <a:lnTo>
                  <a:pt x="7365225" y="373367"/>
                </a:lnTo>
                <a:lnTo>
                  <a:pt x="7374839" y="375323"/>
                </a:lnTo>
                <a:lnTo>
                  <a:pt x="7374839" y="775677"/>
                </a:lnTo>
                <a:lnTo>
                  <a:pt x="7396759" y="800531"/>
                </a:lnTo>
                <a:lnTo>
                  <a:pt x="7403859" y="800328"/>
                </a:lnTo>
                <a:lnTo>
                  <a:pt x="7410590" y="798093"/>
                </a:lnTo>
                <a:lnTo>
                  <a:pt x="7416520" y="793889"/>
                </a:lnTo>
                <a:lnTo>
                  <a:pt x="7496353" y="717638"/>
                </a:lnTo>
                <a:lnTo>
                  <a:pt x="7508049" y="706462"/>
                </a:lnTo>
                <a:lnTo>
                  <a:pt x="7610424" y="798588"/>
                </a:lnTo>
                <a:lnTo>
                  <a:pt x="7616317" y="800696"/>
                </a:lnTo>
                <a:lnTo>
                  <a:pt x="7628026" y="800696"/>
                </a:lnTo>
                <a:lnTo>
                  <a:pt x="7633932" y="798588"/>
                </a:lnTo>
                <a:lnTo>
                  <a:pt x="7696581" y="742213"/>
                </a:lnTo>
                <a:lnTo>
                  <a:pt x="7736332" y="706462"/>
                </a:lnTo>
                <a:lnTo>
                  <a:pt x="7827785" y="793889"/>
                </a:lnTo>
                <a:lnTo>
                  <a:pt x="7832496" y="798347"/>
                </a:lnTo>
                <a:lnTo>
                  <a:pt x="7838554" y="800696"/>
                </a:lnTo>
                <a:lnTo>
                  <a:pt x="7848041" y="800696"/>
                </a:lnTo>
                <a:lnTo>
                  <a:pt x="7869491" y="775677"/>
                </a:lnTo>
                <a:lnTo>
                  <a:pt x="7869491" y="717638"/>
                </a:lnTo>
                <a:lnTo>
                  <a:pt x="7869491" y="631240"/>
                </a:lnTo>
                <a:lnTo>
                  <a:pt x="7869491" y="515099"/>
                </a:lnTo>
                <a:lnTo>
                  <a:pt x="7869491" y="408368"/>
                </a:lnTo>
                <a:lnTo>
                  <a:pt x="7869491" y="375323"/>
                </a:lnTo>
                <a:lnTo>
                  <a:pt x="7879131" y="373367"/>
                </a:lnTo>
                <a:lnTo>
                  <a:pt x="7886992" y="368020"/>
                </a:lnTo>
                <a:lnTo>
                  <a:pt x="7892288" y="360070"/>
                </a:lnTo>
                <a:lnTo>
                  <a:pt x="7894218" y="350316"/>
                </a:lnTo>
                <a:close/>
              </a:path>
              <a:path w="8018145" h="800735">
                <a:moveTo>
                  <a:pt x="8017878" y="25031"/>
                </a:moveTo>
                <a:lnTo>
                  <a:pt x="8015935" y="15290"/>
                </a:lnTo>
                <a:lnTo>
                  <a:pt x="8010639" y="7340"/>
                </a:lnTo>
                <a:lnTo>
                  <a:pt x="8002778" y="1968"/>
                </a:lnTo>
                <a:lnTo>
                  <a:pt x="7993151" y="0"/>
                </a:lnTo>
                <a:lnTo>
                  <a:pt x="7251179" y="0"/>
                </a:lnTo>
                <a:lnTo>
                  <a:pt x="7241553" y="1968"/>
                </a:lnTo>
                <a:lnTo>
                  <a:pt x="7233691" y="7340"/>
                </a:lnTo>
                <a:lnTo>
                  <a:pt x="7228395" y="15290"/>
                </a:lnTo>
                <a:lnTo>
                  <a:pt x="7226452" y="25031"/>
                </a:lnTo>
                <a:lnTo>
                  <a:pt x="7226452" y="525462"/>
                </a:lnTo>
                <a:lnTo>
                  <a:pt x="7228395" y="535203"/>
                </a:lnTo>
                <a:lnTo>
                  <a:pt x="7233691" y="543153"/>
                </a:lnTo>
                <a:lnTo>
                  <a:pt x="7241553" y="548513"/>
                </a:lnTo>
                <a:lnTo>
                  <a:pt x="7251179" y="550481"/>
                </a:lnTo>
                <a:lnTo>
                  <a:pt x="7260806" y="548513"/>
                </a:lnTo>
                <a:lnTo>
                  <a:pt x="7268667" y="543153"/>
                </a:lnTo>
                <a:lnTo>
                  <a:pt x="7273976" y="535203"/>
                </a:lnTo>
                <a:lnTo>
                  <a:pt x="7275919" y="525462"/>
                </a:lnTo>
                <a:lnTo>
                  <a:pt x="7275919" y="50050"/>
                </a:lnTo>
                <a:lnTo>
                  <a:pt x="7968424" y="50050"/>
                </a:lnTo>
                <a:lnTo>
                  <a:pt x="7968424" y="525462"/>
                </a:lnTo>
                <a:lnTo>
                  <a:pt x="7970367" y="535203"/>
                </a:lnTo>
                <a:lnTo>
                  <a:pt x="7975663" y="543153"/>
                </a:lnTo>
                <a:lnTo>
                  <a:pt x="7983525" y="548513"/>
                </a:lnTo>
                <a:lnTo>
                  <a:pt x="7993151" y="550481"/>
                </a:lnTo>
                <a:lnTo>
                  <a:pt x="8002778" y="548513"/>
                </a:lnTo>
                <a:lnTo>
                  <a:pt x="8010639" y="543153"/>
                </a:lnTo>
                <a:lnTo>
                  <a:pt x="8015935" y="535203"/>
                </a:lnTo>
                <a:lnTo>
                  <a:pt x="8017878" y="525462"/>
                </a:lnTo>
                <a:lnTo>
                  <a:pt x="8017878" y="25031"/>
                </a:lnTo>
                <a:close/>
              </a:path>
            </a:pathLst>
          </a:custGeom>
          <a:solidFill>
            <a:srgbClr val="0F0F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3013081" y="5009135"/>
            <a:ext cx="6660515" cy="1357630"/>
          </a:xfrm>
          <a:prstGeom prst="rect">
            <a:avLst/>
          </a:prstGeom>
        </p:spPr>
        <p:txBody>
          <a:bodyPr vert="horz" wrap="square" lIns="0" tIns="229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Site</a:t>
            </a:r>
            <a:r>
              <a:rPr sz="3300" spc="-165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Navigation</a:t>
            </a:r>
            <a:r>
              <a:rPr sz="3300" spc="-16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Icons</a:t>
            </a:r>
            <a:endParaRPr sz="3300">
              <a:latin typeface="Gotham"/>
              <a:cs typeface="Gotham"/>
            </a:endParaRPr>
          </a:p>
          <a:p>
            <a:pPr marL="12700" marR="5080">
              <a:lnSpc>
                <a:spcPct val="100000"/>
              </a:lnSpc>
              <a:spcBef>
                <a:spcPts val="85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icons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three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colours: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30" dirty="0">
                <a:solidFill>
                  <a:srgbClr val="FFFFFF"/>
                </a:solidFill>
                <a:latin typeface="Gotham-Medium"/>
                <a:cs typeface="Gotham-Medium"/>
              </a:rPr>
              <a:t>yellow,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black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and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white.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outline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style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combined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filled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areas.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21</a:t>
            </a:fld>
            <a:endParaRPr spc="-2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83688" y="4023822"/>
            <a:ext cx="12136755" cy="2837180"/>
          </a:xfrm>
          <a:prstGeom prst="rect">
            <a:avLst/>
          </a:prstGeom>
        </p:spPr>
        <p:txBody>
          <a:bodyPr vert="horz" wrap="square" lIns="0" tIns="404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85"/>
              </a:spcBef>
            </a:pPr>
            <a:r>
              <a:rPr spc="-720" dirty="0"/>
              <a:t>T</a:t>
            </a:r>
            <a:r>
              <a:rPr spc="50" dirty="0"/>
              <a:t>one</a:t>
            </a:r>
            <a:r>
              <a:rPr spc="-254" dirty="0"/>
              <a:t> </a:t>
            </a:r>
            <a:r>
              <a:rPr dirty="0"/>
              <a:t>Of</a:t>
            </a:r>
            <a:r>
              <a:rPr spc="-260" dirty="0"/>
              <a:t> </a:t>
            </a:r>
            <a:r>
              <a:rPr spc="-490" dirty="0"/>
              <a:t>V</a:t>
            </a:r>
            <a:r>
              <a:rPr spc="140" dirty="0"/>
              <a:t>oi</a:t>
            </a:r>
            <a:r>
              <a:rPr spc="10" dirty="0"/>
              <a:t>c</a:t>
            </a:r>
            <a:r>
              <a:rPr spc="140" dirty="0"/>
              <a:t>e</a:t>
            </a:r>
          </a:p>
          <a:p>
            <a:pPr marL="12700" marR="5080" algn="ctr">
              <a:lnSpc>
                <a:spcPct val="100000"/>
              </a:lnSpc>
              <a:spcBef>
                <a:spcPts val="1235"/>
              </a:spcBef>
            </a:pPr>
            <a:r>
              <a:rPr sz="3300" dirty="0">
                <a:latin typeface="Gotham-Medium"/>
                <a:cs typeface="Gotham-Medium"/>
              </a:rPr>
              <a:t>Defining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the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way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we</a:t>
            </a:r>
            <a:r>
              <a:rPr sz="3300" spc="-12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talk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to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2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customers,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spc="-35" dirty="0">
                <a:latin typeface="Gotham-Medium"/>
                <a:cs typeface="Gotham-Medium"/>
              </a:rPr>
              <a:t>conveying</a:t>
            </a:r>
            <a:r>
              <a:rPr sz="3300" spc="-125" dirty="0">
                <a:latin typeface="Gotham-Medium"/>
                <a:cs typeface="Gotham-Medium"/>
              </a:rPr>
              <a:t> </a:t>
            </a:r>
            <a:r>
              <a:rPr sz="3300" spc="-25" dirty="0">
                <a:latin typeface="Gotham-Medium"/>
                <a:cs typeface="Gotham-Medium"/>
              </a:rPr>
              <a:t>our </a:t>
            </a:r>
            <a:r>
              <a:rPr sz="3300" spc="-10" dirty="0">
                <a:latin typeface="Gotham-Medium"/>
                <a:cs typeface="Gotham-Medium"/>
              </a:rPr>
              <a:t>character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brand</a:t>
            </a:r>
            <a:r>
              <a:rPr sz="3300" spc="-155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personality.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22</a:t>
            </a:fld>
            <a:endParaRPr spc="-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7796" y="2346760"/>
            <a:ext cx="290385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60" dirty="0">
                <a:solidFill>
                  <a:srgbClr val="FFEC00"/>
                </a:solidFill>
              </a:rPr>
              <a:t>Tone</a:t>
            </a:r>
            <a:r>
              <a:rPr sz="3300" spc="-110" dirty="0">
                <a:solidFill>
                  <a:srgbClr val="FFEC00"/>
                </a:solidFill>
              </a:rPr>
              <a:t> </a:t>
            </a:r>
            <a:r>
              <a:rPr sz="3300" dirty="0">
                <a:solidFill>
                  <a:srgbClr val="FFEC00"/>
                </a:solidFill>
              </a:rPr>
              <a:t>of</a:t>
            </a:r>
            <a:r>
              <a:rPr sz="3300" spc="-105" dirty="0">
                <a:solidFill>
                  <a:srgbClr val="FFEC00"/>
                </a:solidFill>
              </a:rPr>
              <a:t> </a:t>
            </a:r>
            <a:r>
              <a:rPr sz="3300" spc="-35" dirty="0">
                <a:solidFill>
                  <a:srgbClr val="FFEC00"/>
                </a:solidFill>
              </a:rPr>
              <a:t>Voice</a:t>
            </a:r>
            <a:endParaRPr sz="330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23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887796" y="2958261"/>
            <a:ext cx="9540240" cy="2287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40665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tone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conversational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friendly,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down-to-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earth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straight-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talking,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using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simple words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concise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sentences.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5080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confident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fun;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also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playful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opinionated.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But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always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mindful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need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serious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about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issues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relating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UK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gambling regulations.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160020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supportive,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honest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trustworthy.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players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know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experts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sports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and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that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rely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keep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them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informed.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915103" y="2346760"/>
            <a:ext cx="7750809" cy="5412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Our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tone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of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50" dirty="0">
                <a:solidFill>
                  <a:srgbClr val="FFEC00"/>
                </a:solidFill>
                <a:latin typeface="Gotham"/>
                <a:cs typeface="Gotham"/>
              </a:rPr>
              <a:t>Voice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is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guided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by</a:t>
            </a:r>
            <a:r>
              <a:rPr sz="3300" spc="-10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these </a:t>
            </a: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4</a:t>
            </a:r>
            <a:r>
              <a:rPr sz="3300" spc="-3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principles:</a:t>
            </a:r>
            <a:endParaRPr sz="3300">
              <a:latin typeface="Gotham"/>
              <a:cs typeface="Gotham"/>
            </a:endParaRPr>
          </a:p>
          <a:p>
            <a:pPr marL="12700">
              <a:lnSpc>
                <a:spcPts val="1980"/>
              </a:lnSpc>
              <a:spcBef>
                <a:spcPts val="855"/>
              </a:spcBef>
            </a:pPr>
            <a:r>
              <a:rPr sz="1650" b="1" spc="-10" dirty="0">
                <a:solidFill>
                  <a:srgbClr val="FFEC00"/>
                </a:solidFill>
                <a:latin typeface="Gotham"/>
                <a:cs typeface="Gotham"/>
              </a:rPr>
              <a:t>Entertaining</a:t>
            </a:r>
            <a:endParaRPr sz="1650">
              <a:latin typeface="Gotham"/>
              <a:cs typeface="Gotham"/>
            </a:endParaRPr>
          </a:p>
          <a:p>
            <a:pPr marL="12700" marR="1163955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enthusiastic,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friendly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punchy;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playful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and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opinionated,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but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know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when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serious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800">
              <a:latin typeface="Gotham-Medium"/>
              <a:cs typeface="Gotham-Medium"/>
            </a:endParaRPr>
          </a:p>
          <a:p>
            <a:pPr marL="12700">
              <a:lnSpc>
                <a:spcPts val="1980"/>
              </a:lnSpc>
            </a:pPr>
            <a:r>
              <a:rPr sz="1650" b="1" spc="-20" dirty="0">
                <a:solidFill>
                  <a:srgbClr val="FFEC00"/>
                </a:solidFill>
                <a:latin typeface="Gotham"/>
                <a:cs typeface="Gotham"/>
              </a:rPr>
              <a:t>Down-</a:t>
            </a:r>
            <a:r>
              <a:rPr sz="1650" b="1" spc="-10" dirty="0">
                <a:solidFill>
                  <a:srgbClr val="FFEC00"/>
                </a:solidFill>
                <a:latin typeface="Gotham"/>
                <a:cs typeface="Gotham"/>
              </a:rPr>
              <a:t>to-earth</a:t>
            </a:r>
            <a:endParaRPr sz="1650">
              <a:latin typeface="Gotham"/>
              <a:cs typeface="Gotham"/>
            </a:endParaRPr>
          </a:p>
          <a:p>
            <a:pPr marL="12700" marR="527685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straight-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unpretentious,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using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simple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language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and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transparent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communication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00">
              <a:latin typeface="Gotham-Medium"/>
              <a:cs typeface="Gotham-Medium"/>
            </a:endParaRPr>
          </a:p>
          <a:p>
            <a:pPr marL="12700">
              <a:lnSpc>
                <a:spcPts val="1980"/>
              </a:lnSpc>
              <a:spcBef>
                <a:spcPts val="5"/>
              </a:spcBef>
            </a:pPr>
            <a:r>
              <a:rPr sz="1650" b="1" spc="-10" dirty="0">
                <a:solidFill>
                  <a:srgbClr val="FFEC00"/>
                </a:solidFill>
                <a:latin typeface="Gotham"/>
                <a:cs typeface="Gotham"/>
              </a:rPr>
              <a:t>Knowledgeable</a:t>
            </a:r>
            <a:endParaRPr sz="1650">
              <a:latin typeface="Gotham"/>
              <a:cs typeface="Gotham"/>
            </a:endParaRPr>
          </a:p>
          <a:p>
            <a:pPr marL="12700" marR="27305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really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know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stuff;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relevant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offers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and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markets.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topical,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bang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up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date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always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about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latest topics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00">
              <a:latin typeface="Gotham-Medium"/>
              <a:cs typeface="Gotham-Medium"/>
            </a:endParaRPr>
          </a:p>
          <a:p>
            <a:pPr marL="12700">
              <a:lnSpc>
                <a:spcPts val="1980"/>
              </a:lnSpc>
            </a:pPr>
            <a:r>
              <a:rPr sz="1650" b="1" spc="-10" dirty="0">
                <a:solidFill>
                  <a:srgbClr val="FFEC00"/>
                </a:solidFill>
                <a:latin typeface="Gotham"/>
                <a:cs typeface="Gotham"/>
              </a:rPr>
              <a:t>Respectful</a:t>
            </a:r>
            <a:endParaRPr sz="1650">
              <a:latin typeface="Gotham"/>
              <a:cs typeface="Gotham"/>
            </a:endParaRPr>
          </a:p>
          <a:p>
            <a:pPr marL="12700" marR="287020">
              <a:lnSpc>
                <a:spcPct val="100000"/>
              </a:lnSpc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speak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honestly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keep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informed.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also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support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relevant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information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tools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so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safely</a:t>
            </a:r>
            <a:endParaRPr sz="16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523470" cy="11308715"/>
            </a:xfrm>
            <a:custGeom>
              <a:avLst/>
              <a:gdLst/>
              <a:ahLst/>
              <a:cxnLst/>
              <a:rect l="l" t="t" r="r" b="b"/>
              <a:pathLst>
                <a:path w="12523470" h="11308715">
                  <a:moveTo>
                    <a:pt x="12523032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2523032" y="11308556"/>
                  </a:lnTo>
                  <a:lnTo>
                    <a:pt x="12523032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523032" y="0"/>
              <a:ext cx="7581265" cy="11308715"/>
            </a:xfrm>
            <a:custGeom>
              <a:avLst/>
              <a:gdLst/>
              <a:ahLst/>
              <a:cxnLst/>
              <a:rect l="l" t="t" r="r" b="b"/>
              <a:pathLst>
                <a:path w="7581265" h="11308715">
                  <a:moveTo>
                    <a:pt x="0" y="11308556"/>
                  </a:moveTo>
                  <a:lnTo>
                    <a:pt x="7581067" y="11308556"/>
                  </a:lnTo>
                  <a:lnTo>
                    <a:pt x="7581067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2503785" cy="579755"/>
            </a:xfrm>
            <a:custGeom>
              <a:avLst/>
              <a:gdLst/>
              <a:ahLst/>
              <a:cxnLst/>
              <a:rect l="l" t="t" r="r" b="b"/>
              <a:pathLst>
                <a:path w="12503785" h="579755">
                  <a:moveTo>
                    <a:pt x="0" y="579751"/>
                  </a:moveTo>
                  <a:lnTo>
                    <a:pt x="0" y="0"/>
                  </a:lnTo>
                  <a:lnTo>
                    <a:pt x="12503566" y="0"/>
                  </a:lnTo>
                  <a:lnTo>
                    <a:pt x="12503566" y="579751"/>
                  </a:lnTo>
                  <a:lnTo>
                    <a:pt x="0" y="579751"/>
                  </a:lnTo>
                  <a:close/>
                </a:path>
              </a:pathLst>
            </a:custGeom>
            <a:solidFill>
              <a:srgbClr val="160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7581" y="5"/>
              <a:ext cx="12315190" cy="606425"/>
            </a:xfrm>
            <a:custGeom>
              <a:avLst/>
              <a:gdLst/>
              <a:ahLst/>
              <a:cxnLst/>
              <a:rect l="l" t="t" r="r" b="b"/>
              <a:pathLst>
                <a:path w="12315190" h="606425">
                  <a:moveTo>
                    <a:pt x="649605" y="606196"/>
                  </a:moveTo>
                  <a:lnTo>
                    <a:pt x="443763" y="0"/>
                  </a:lnTo>
                  <a:lnTo>
                    <a:pt x="0" y="0"/>
                  </a:lnTo>
                  <a:lnTo>
                    <a:pt x="205828" y="606196"/>
                  </a:lnTo>
                  <a:lnTo>
                    <a:pt x="649605" y="606196"/>
                  </a:lnTo>
                  <a:close/>
                </a:path>
                <a:path w="12315190" h="606425">
                  <a:moveTo>
                    <a:pt x="1575142" y="590397"/>
                  </a:moveTo>
                  <a:lnTo>
                    <a:pt x="1374673" y="0"/>
                  </a:lnTo>
                  <a:lnTo>
                    <a:pt x="930910" y="0"/>
                  </a:lnTo>
                  <a:lnTo>
                    <a:pt x="1131379" y="590397"/>
                  </a:lnTo>
                  <a:lnTo>
                    <a:pt x="1575142" y="590397"/>
                  </a:lnTo>
                  <a:close/>
                </a:path>
                <a:path w="12315190" h="606425">
                  <a:moveTo>
                    <a:pt x="2493378" y="590397"/>
                  </a:moveTo>
                  <a:lnTo>
                    <a:pt x="2292921" y="0"/>
                  </a:lnTo>
                  <a:lnTo>
                    <a:pt x="1849145" y="0"/>
                  </a:lnTo>
                  <a:lnTo>
                    <a:pt x="2049614" y="590397"/>
                  </a:lnTo>
                  <a:lnTo>
                    <a:pt x="2493378" y="590397"/>
                  </a:lnTo>
                  <a:close/>
                </a:path>
                <a:path w="12315190" h="606425">
                  <a:moveTo>
                    <a:pt x="3411626" y="590397"/>
                  </a:moveTo>
                  <a:lnTo>
                    <a:pt x="3211157" y="0"/>
                  </a:lnTo>
                  <a:lnTo>
                    <a:pt x="2767393" y="0"/>
                  </a:lnTo>
                  <a:lnTo>
                    <a:pt x="2967850" y="590397"/>
                  </a:lnTo>
                  <a:lnTo>
                    <a:pt x="3411626" y="590397"/>
                  </a:lnTo>
                  <a:close/>
                </a:path>
                <a:path w="12315190" h="606425">
                  <a:moveTo>
                    <a:pt x="4329862" y="590397"/>
                  </a:moveTo>
                  <a:lnTo>
                    <a:pt x="4129405" y="0"/>
                  </a:lnTo>
                  <a:lnTo>
                    <a:pt x="3685629" y="0"/>
                  </a:lnTo>
                  <a:lnTo>
                    <a:pt x="3886098" y="590397"/>
                  </a:lnTo>
                  <a:lnTo>
                    <a:pt x="4329862" y="590397"/>
                  </a:lnTo>
                  <a:close/>
                </a:path>
                <a:path w="12315190" h="606425">
                  <a:moveTo>
                    <a:pt x="5248110" y="590397"/>
                  </a:moveTo>
                  <a:lnTo>
                    <a:pt x="5047653" y="0"/>
                  </a:lnTo>
                  <a:lnTo>
                    <a:pt x="4603877" y="0"/>
                  </a:lnTo>
                  <a:lnTo>
                    <a:pt x="4804346" y="590397"/>
                  </a:lnTo>
                  <a:lnTo>
                    <a:pt x="5248110" y="590397"/>
                  </a:lnTo>
                  <a:close/>
                </a:path>
                <a:path w="12315190" h="606425">
                  <a:moveTo>
                    <a:pt x="6166345" y="590397"/>
                  </a:moveTo>
                  <a:lnTo>
                    <a:pt x="5965888" y="0"/>
                  </a:lnTo>
                  <a:lnTo>
                    <a:pt x="5522112" y="0"/>
                  </a:lnTo>
                  <a:lnTo>
                    <a:pt x="5722569" y="590397"/>
                  </a:lnTo>
                  <a:lnTo>
                    <a:pt x="6166345" y="590397"/>
                  </a:lnTo>
                  <a:close/>
                </a:path>
                <a:path w="12315190" h="606425">
                  <a:moveTo>
                    <a:pt x="7084581" y="590397"/>
                  </a:moveTo>
                  <a:lnTo>
                    <a:pt x="6884124" y="0"/>
                  </a:lnTo>
                  <a:lnTo>
                    <a:pt x="6440360" y="0"/>
                  </a:lnTo>
                  <a:lnTo>
                    <a:pt x="6640817" y="590397"/>
                  </a:lnTo>
                  <a:lnTo>
                    <a:pt x="7084581" y="590397"/>
                  </a:lnTo>
                  <a:close/>
                </a:path>
                <a:path w="12315190" h="606425">
                  <a:moveTo>
                    <a:pt x="8002829" y="590397"/>
                  </a:moveTo>
                  <a:lnTo>
                    <a:pt x="7802372" y="0"/>
                  </a:lnTo>
                  <a:lnTo>
                    <a:pt x="7358596" y="0"/>
                  </a:lnTo>
                  <a:lnTo>
                    <a:pt x="7559065" y="590397"/>
                  </a:lnTo>
                  <a:lnTo>
                    <a:pt x="8002829" y="590397"/>
                  </a:lnTo>
                  <a:close/>
                </a:path>
                <a:path w="12315190" h="606425">
                  <a:moveTo>
                    <a:pt x="8921077" y="590397"/>
                  </a:moveTo>
                  <a:lnTo>
                    <a:pt x="8720607" y="0"/>
                  </a:lnTo>
                  <a:lnTo>
                    <a:pt x="8276844" y="0"/>
                  </a:lnTo>
                  <a:lnTo>
                    <a:pt x="8477301" y="590397"/>
                  </a:lnTo>
                  <a:lnTo>
                    <a:pt x="8921077" y="590397"/>
                  </a:lnTo>
                  <a:close/>
                </a:path>
                <a:path w="12315190" h="606425">
                  <a:moveTo>
                    <a:pt x="9839312" y="590397"/>
                  </a:moveTo>
                  <a:lnTo>
                    <a:pt x="9638855" y="0"/>
                  </a:lnTo>
                  <a:lnTo>
                    <a:pt x="9195079" y="0"/>
                  </a:lnTo>
                  <a:lnTo>
                    <a:pt x="9395536" y="590397"/>
                  </a:lnTo>
                  <a:lnTo>
                    <a:pt x="9839312" y="590397"/>
                  </a:lnTo>
                  <a:close/>
                </a:path>
                <a:path w="12315190" h="606425">
                  <a:moveTo>
                    <a:pt x="10757548" y="590397"/>
                  </a:moveTo>
                  <a:lnTo>
                    <a:pt x="10557078" y="0"/>
                  </a:lnTo>
                  <a:lnTo>
                    <a:pt x="10113315" y="0"/>
                  </a:lnTo>
                  <a:lnTo>
                    <a:pt x="10313784" y="590397"/>
                  </a:lnTo>
                  <a:lnTo>
                    <a:pt x="10757548" y="590397"/>
                  </a:lnTo>
                  <a:close/>
                </a:path>
                <a:path w="12315190" h="606425">
                  <a:moveTo>
                    <a:pt x="11675796" y="590397"/>
                  </a:moveTo>
                  <a:lnTo>
                    <a:pt x="11475326" y="0"/>
                  </a:lnTo>
                  <a:lnTo>
                    <a:pt x="11031563" y="0"/>
                  </a:lnTo>
                  <a:lnTo>
                    <a:pt x="11232020" y="590397"/>
                  </a:lnTo>
                  <a:lnTo>
                    <a:pt x="11675796" y="590397"/>
                  </a:lnTo>
                  <a:close/>
                </a:path>
                <a:path w="12315190" h="606425">
                  <a:moveTo>
                    <a:pt x="12315114" y="0"/>
                  </a:moveTo>
                  <a:lnTo>
                    <a:pt x="11949786" y="0"/>
                  </a:lnTo>
                  <a:lnTo>
                    <a:pt x="12150268" y="590397"/>
                  </a:lnTo>
                  <a:lnTo>
                    <a:pt x="12315114" y="590397"/>
                  </a:lnTo>
                  <a:lnTo>
                    <a:pt x="12315114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0777378"/>
              <a:ext cx="12493625" cy="531495"/>
            </a:xfrm>
            <a:custGeom>
              <a:avLst/>
              <a:gdLst/>
              <a:ahLst/>
              <a:cxnLst/>
              <a:rect l="l" t="t" r="r" b="b"/>
              <a:pathLst>
                <a:path w="12493625" h="531495">
                  <a:moveTo>
                    <a:pt x="0" y="531177"/>
                  </a:moveTo>
                  <a:lnTo>
                    <a:pt x="12493033" y="531177"/>
                  </a:lnTo>
                  <a:lnTo>
                    <a:pt x="12493033" y="0"/>
                  </a:lnTo>
                  <a:lnTo>
                    <a:pt x="0" y="0"/>
                  </a:lnTo>
                  <a:lnTo>
                    <a:pt x="0" y="531177"/>
                  </a:lnTo>
                  <a:close/>
                </a:path>
              </a:pathLst>
            </a:custGeom>
            <a:solidFill>
              <a:srgbClr val="160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6037" y="10690129"/>
              <a:ext cx="12319000" cy="618490"/>
            </a:xfrm>
            <a:custGeom>
              <a:avLst/>
              <a:gdLst/>
              <a:ahLst/>
              <a:cxnLst/>
              <a:rect l="l" t="t" r="r" b="b"/>
              <a:pathLst>
                <a:path w="12319000" h="618490">
                  <a:moveTo>
                    <a:pt x="653478" y="0"/>
                  </a:moveTo>
                  <a:lnTo>
                    <a:pt x="209702" y="0"/>
                  </a:lnTo>
                  <a:lnTo>
                    <a:pt x="0" y="617639"/>
                  </a:lnTo>
                  <a:lnTo>
                    <a:pt x="443763" y="617639"/>
                  </a:lnTo>
                  <a:lnTo>
                    <a:pt x="653478" y="0"/>
                  </a:lnTo>
                  <a:close/>
                </a:path>
                <a:path w="12319000" h="618490">
                  <a:moveTo>
                    <a:pt x="1579016" y="15798"/>
                  </a:moveTo>
                  <a:lnTo>
                    <a:pt x="1135265" y="15798"/>
                  </a:lnTo>
                  <a:lnTo>
                    <a:pt x="930630" y="618426"/>
                  </a:lnTo>
                  <a:lnTo>
                    <a:pt x="1374406" y="618426"/>
                  </a:lnTo>
                  <a:lnTo>
                    <a:pt x="1579016" y="15798"/>
                  </a:lnTo>
                  <a:close/>
                </a:path>
                <a:path w="12319000" h="618490">
                  <a:moveTo>
                    <a:pt x="2497264" y="15798"/>
                  </a:moveTo>
                  <a:lnTo>
                    <a:pt x="2053501" y="15798"/>
                  </a:lnTo>
                  <a:lnTo>
                    <a:pt x="1848866" y="618426"/>
                  </a:lnTo>
                  <a:lnTo>
                    <a:pt x="2292642" y="618426"/>
                  </a:lnTo>
                  <a:lnTo>
                    <a:pt x="2497264" y="15798"/>
                  </a:lnTo>
                  <a:close/>
                </a:path>
                <a:path w="12319000" h="618490">
                  <a:moveTo>
                    <a:pt x="3415512" y="15798"/>
                  </a:moveTo>
                  <a:lnTo>
                    <a:pt x="2971736" y="15798"/>
                  </a:lnTo>
                  <a:lnTo>
                    <a:pt x="2767114" y="618426"/>
                  </a:lnTo>
                  <a:lnTo>
                    <a:pt x="3210877" y="618426"/>
                  </a:lnTo>
                  <a:lnTo>
                    <a:pt x="3415512" y="15798"/>
                  </a:lnTo>
                  <a:close/>
                </a:path>
                <a:path w="12319000" h="618490">
                  <a:moveTo>
                    <a:pt x="4333748" y="15798"/>
                  </a:moveTo>
                  <a:lnTo>
                    <a:pt x="3889972" y="15798"/>
                  </a:lnTo>
                  <a:lnTo>
                    <a:pt x="3685362" y="618426"/>
                  </a:lnTo>
                  <a:lnTo>
                    <a:pt x="4129125" y="618426"/>
                  </a:lnTo>
                  <a:lnTo>
                    <a:pt x="4333748" y="15798"/>
                  </a:lnTo>
                  <a:close/>
                </a:path>
                <a:path w="12319000" h="618490">
                  <a:moveTo>
                    <a:pt x="5251983" y="15798"/>
                  </a:moveTo>
                  <a:lnTo>
                    <a:pt x="4808220" y="15798"/>
                  </a:lnTo>
                  <a:lnTo>
                    <a:pt x="4603597" y="618426"/>
                  </a:lnTo>
                  <a:lnTo>
                    <a:pt x="5047373" y="618426"/>
                  </a:lnTo>
                  <a:lnTo>
                    <a:pt x="5251983" y="15798"/>
                  </a:lnTo>
                  <a:close/>
                </a:path>
                <a:path w="12319000" h="618490">
                  <a:moveTo>
                    <a:pt x="6170231" y="15798"/>
                  </a:moveTo>
                  <a:lnTo>
                    <a:pt x="5726455" y="15798"/>
                  </a:lnTo>
                  <a:lnTo>
                    <a:pt x="5521845" y="618426"/>
                  </a:lnTo>
                  <a:lnTo>
                    <a:pt x="5965609" y="618426"/>
                  </a:lnTo>
                  <a:lnTo>
                    <a:pt x="6170231" y="15798"/>
                  </a:lnTo>
                  <a:close/>
                </a:path>
                <a:path w="12319000" h="618490">
                  <a:moveTo>
                    <a:pt x="7088467" y="15798"/>
                  </a:moveTo>
                  <a:lnTo>
                    <a:pt x="6644703" y="15798"/>
                  </a:lnTo>
                  <a:lnTo>
                    <a:pt x="6440081" y="618426"/>
                  </a:lnTo>
                  <a:lnTo>
                    <a:pt x="6883844" y="618426"/>
                  </a:lnTo>
                  <a:lnTo>
                    <a:pt x="7088467" y="15798"/>
                  </a:lnTo>
                  <a:close/>
                </a:path>
                <a:path w="12319000" h="618490">
                  <a:moveTo>
                    <a:pt x="8006715" y="15798"/>
                  </a:moveTo>
                  <a:lnTo>
                    <a:pt x="7562951" y="15798"/>
                  </a:lnTo>
                  <a:lnTo>
                    <a:pt x="7358316" y="618426"/>
                  </a:lnTo>
                  <a:lnTo>
                    <a:pt x="7802092" y="618426"/>
                  </a:lnTo>
                  <a:lnTo>
                    <a:pt x="8006715" y="15798"/>
                  </a:lnTo>
                  <a:close/>
                </a:path>
                <a:path w="12319000" h="618490">
                  <a:moveTo>
                    <a:pt x="8924950" y="15798"/>
                  </a:moveTo>
                  <a:lnTo>
                    <a:pt x="8481174" y="15798"/>
                  </a:lnTo>
                  <a:lnTo>
                    <a:pt x="8276564" y="618426"/>
                  </a:lnTo>
                  <a:lnTo>
                    <a:pt x="8720328" y="618426"/>
                  </a:lnTo>
                  <a:lnTo>
                    <a:pt x="8924950" y="15798"/>
                  </a:lnTo>
                  <a:close/>
                </a:path>
                <a:path w="12319000" h="618490">
                  <a:moveTo>
                    <a:pt x="9843186" y="15798"/>
                  </a:moveTo>
                  <a:lnTo>
                    <a:pt x="9399422" y="15798"/>
                  </a:lnTo>
                  <a:lnTo>
                    <a:pt x="9194800" y="618426"/>
                  </a:lnTo>
                  <a:lnTo>
                    <a:pt x="9638576" y="618426"/>
                  </a:lnTo>
                  <a:lnTo>
                    <a:pt x="9843186" y="15798"/>
                  </a:lnTo>
                  <a:close/>
                </a:path>
                <a:path w="12319000" h="618490">
                  <a:moveTo>
                    <a:pt x="10761434" y="15798"/>
                  </a:moveTo>
                  <a:lnTo>
                    <a:pt x="10317670" y="15798"/>
                  </a:lnTo>
                  <a:lnTo>
                    <a:pt x="10113035" y="618426"/>
                  </a:lnTo>
                  <a:lnTo>
                    <a:pt x="10556812" y="618426"/>
                  </a:lnTo>
                  <a:lnTo>
                    <a:pt x="10761434" y="15798"/>
                  </a:lnTo>
                  <a:close/>
                </a:path>
                <a:path w="12319000" h="618490">
                  <a:moveTo>
                    <a:pt x="11679682" y="15798"/>
                  </a:moveTo>
                  <a:lnTo>
                    <a:pt x="11235906" y="15798"/>
                  </a:lnTo>
                  <a:lnTo>
                    <a:pt x="11031284" y="618426"/>
                  </a:lnTo>
                  <a:lnTo>
                    <a:pt x="11475047" y="618426"/>
                  </a:lnTo>
                  <a:lnTo>
                    <a:pt x="11679682" y="15798"/>
                  </a:lnTo>
                  <a:close/>
                </a:path>
                <a:path w="12319000" h="618490">
                  <a:moveTo>
                    <a:pt x="12319000" y="15798"/>
                  </a:moveTo>
                  <a:lnTo>
                    <a:pt x="12154154" y="15798"/>
                  </a:lnTo>
                  <a:lnTo>
                    <a:pt x="11949519" y="618426"/>
                  </a:lnTo>
                  <a:lnTo>
                    <a:pt x="12319000" y="618426"/>
                  </a:lnTo>
                  <a:lnTo>
                    <a:pt x="12319000" y="15798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870940" y="4540013"/>
            <a:ext cx="8780145" cy="1864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9520"/>
              </a:lnSpc>
              <a:spcBef>
                <a:spcPts val="95"/>
              </a:spcBef>
            </a:pPr>
            <a:r>
              <a:rPr sz="8250" b="1" dirty="0">
                <a:latin typeface="Gotham"/>
                <a:cs typeface="Gotham"/>
              </a:rPr>
              <a:t>Stay</a:t>
            </a:r>
            <a:r>
              <a:rPr sz="8250" b="1" spc="-315" dirty="0">
                <a:latin typeface="Gotham"/>
                <a:cs typeface="Gotham"/>
              </a:rPr>
              <a:t> </a:t>
            </a:r>
            <a:r>
              <a:rPr sz="8250" b="1" dirty="0">
                <a:latin typeface="Gotham"/>
                <a:cs typeface="Gotham"/>
              </a:rPr>
              <a:t>On</a:t>
            </a:r>
            <a:r>
              <a:rPr sz="8250" b="1" spc="-315" dirty="0">
                <a:latin typeface="Gotham"/>
                <a:cs typeface="Gotham"/>
              </a:rPr>
              <a:t> </a:t>
            </a:r>
            <a:r>
              <a:rPr sz="8250" b="1" dirty="0">
                <a:latin typeface="Gotham"/>
                <a:cs typeface="Gotham"/>
              </a:rPr>
              <a:t>The</a:t>
            </a:r>
            <a:r>
              <a:rPr sz="8250" b="1" spc="-315" dirty="0">
                <a:latin typeface="Gotham"/>
                <a:cs typeface="Gotham"/>
              </a:rPr>
              <a:t> </a:t>
            </a:r>
            <a:r>
              <a:rPr sz="8250" b="1" spc="-20" dirty="0">
                <a:latin typeface="Gotham"/>
                <a:cs typeface="Gotham"/>
              </a:rPr>
              <a:t>Ball</a:t>
            </a:r>
            <a:endParaRPr sz="8250" b="1" dirty="0">
              <a:latin typeface="Gotham"/>
              <a:cs typeface="Gotham"/>
            </a:endParaRPr>
          </a:p>
          <a:p>
            <a:pPr marL="12700">
              <a:lnSpc>
                <a:spcPts val="4960"/>
              </a:lnSpc>
            </a:pPr>
            <a:r>
              <a:rPr sz="4450" dirty="0">
                <a:latin typeface="Gotham"/>
                <a:cs typeface="Gotham"/>
              </a:rPr>
              <a:t>With</a:t>
            </a:r>
            <a:r>
              <a:rPr sz="4450" spc="-10" dirty="0">
                <a:latin typeface="Gotham"/>
                <a:cs typeface="Gotham"/>
              </a:rPr>
              <a:t> </a:t>
            </a:r>
            <a:r>
              <a:rPr sz="4450" dirty="0">
                <a:latin typeface="Gotham"/>
                <a:cs typeface="Gotham"/>
              </a:rPr>
              <a:t>our</a:t>
            </a:r>
            <a:r>
              <a:rPr sz="4450" spc="-10" dirty="0">
                <a:latin typeface="Gotham"/>
                <a:cs typeface="Gotham"/>
              </a:rPr>
              <a:t> </a:t>
            </a:r>
            <a:r>
              <a:rPr sz="4450" dirty="0">
                <a:latin typeface="Gotham"/>
                <a:cs typeface="Gotham"/>
              </a:rPr>
              <a:t>Safer</a:t>
            </a:r>
            <a:r>
              <a:rPr sz="4450" spc="-10" dirty="0">
                <a:latin typeface="Gotham"/>
                <a:cs typeface="Gotham"/>
              </a:rPr>
              <a:t> </a:t>
            </a:r>
            <a:r>
              <a:rPr sz="4450" dirty="0">
                <a:latin typeface="Gotham"/>
                <a:cs typeface="Gotham"/>
              </a:rPr>
              <a:t>Gambling</a:t>
            </a:r>
            <a:r>
              <a:rPr sz="4450" spc="-10" dirty="0">
                <a:latin typeface="Gotham"/>
                <a:cs typeface="Gotham"/>
              </a:rPr>
              <a:t> </a:t>
            </a:r>
            <a:r>
              <a:rPr sz="4450" spc="-20" dirty="0">
                <a:latin typeface="Gotham"/>
                <a:cs typeface="Gotham"/>
              </a:rPr>
              <a:t>tools</a:t>
            </a:r>
            <a:endParaRPr sz="4450" dirty="0">
              <a:latin typeface="Gotham"/>
              <a:cs typeface="Gotham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24</a:t>
            </a:fld>
            <a:endParaRPr spc="-25" dirty="0"/>
          </a:p>
        </p:txBody>
      </p:sp>
      <p:sp>
        <p:nvSpPr>
          <p:cNvPr id="12" name="object 12"/>
          <p:cNvSpPr txBox="1"/>
          <p:nvPr/>
        </p:nvSpPr>
        <p:spPr>
          <a:xfrm>
            <a:off x="13162159" y="2597666"/>
            <a:ext cx="6188075" cy="1609090"/>
          </a:xfrm>
          <a:prstGeom prst="rect">
            <a:avLst/>
          </a:prstGeom>
        </p:spPr>
        <p:txBody>
          <a:bodyPr vert="horz" wrap="square" lIns="0" tIns="229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sz="3300" dirty="0">
                <a:solidFill>
                  <a:srgbClr val="FFEC00"/>
                </a:solidFill>
                <a:latin typeface="Gotham"/>
                <a:cs typeface="Gotham"/>
              </a:rPr>
              <a:t>Safer</a:t>
            </a:r>
            <a:r>
              <a:rPr sz="3300" spc="-130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Gambling</a:t>
            </a:r>
            <a:endParaRPr sz="3300">
              <a:latin typeface="Gotham"/>
              <a:cs typeface="Gotham"/>
            </a:endParaRPr>
          </a:p>
          <a:p>
            <a:pPr marL="12700" marR="5080">
              <a:lnSpc>
                <a:spcPct val="100000"/>
              </a:lnSpc>
              <a:spcBef>
                <a:spcPts val="855"/>
              </a:spcBef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make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fun,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easy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entertaining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but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it’s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also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essential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that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make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as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possible.</a:t>
            </a:r>
            <a:endParaRPr sz="1650" dirty="0">
              <a:latin typeface="Gotham-Medium"/>
              <a:cs typeface="Gotham-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162159" y="4432163"/>
            <a:ext cx="63861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Protecting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from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gambling-related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harm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top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priority.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162159" y="5186067"/>
            <a:ext cx="593280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straight-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talking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honest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always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speak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openly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about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risks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gambling.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162159" y="5939971"/>
            <a:ext cx="6514465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980"/>
              </a:lnSpc>
              <a:spcBef>
                <a:spcPts val="95"/>
              </a:spcBef>
            </a:pP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encourage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endParaRPr sz="1650">
              <a:latin typeface="Gotham-Medium"/>
              <a:cs typeface="Gotham-Medium"/>
            </a:endParaRPr>
          </a:p>
          <a:p>
            <a:pPr marL="12700" marR="5080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tools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help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them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gamble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safely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responsibly.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These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tools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include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deposit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limits,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time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reminders,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time-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out,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product restrictions</a:t>
            </a:r>
            <a:r>
              <a:rPr sz="1650" spc="-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self-exclusion.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162159" y="7196477"/>
            <a:ext cx="638746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Safer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experts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are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available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24/7.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also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run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affordability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checks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ensure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never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more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than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they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can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afford.</a:t>
            </a:r>
            <a:endParaRPr sz="16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67903" y="4023822"/>
            <a:ext cx="13168630" cy="2837180"/>
          </a:xfrm>
          <a:prstGeom prst="rect">
            <a:avLst/>
          </a:prstGeom>
        </p:spPr>
        <p:txBody>
          <a:bodyPr vert="horz" wrap="square" lIns="0" tIns="404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85"/>
              </a:spcBef>
            </a:pPr>
            <a:r>
              <a:rPr dirty="0"/>
              <a:t>Image</a:t>
            </a:r>
            <a:r>
              <a:rPr spc="-270" dirty="0"/>
              <a:t> </a:t>
            </a:r>
            <a:r>
              <a:rPr spc="-10" dirty="0"/>
              <a:t>Strategy</a:t>
            </a:r>
          </a:p>
          <a:p>
            <a:pPr marL="12700" marR="5080" algn="ctr">
              <a:lnSpc>
                <a:spcPct val="100000"/>
              </a:lnSpc>
              <a:spcBef>
                <a:spcPts val="1235"/>
              </a:spcBef>
            </a:pP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impactful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images,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assets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spc="-20" dirty="0">
                <a:latin typeface="Gotham-Medium"/>
                <a:cs typeface="Gotham-Medium"/>
              </a:rPr>
              <a:t>textures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are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simple,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direct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spc="-25" dirty="0">
                <a:latin typeface="Gotham-Medium"/>
                <a:cs typeface="Gotham-Medium"/>
              </a:rPr>
              <a:t>to </a:t>
            </a:r>
            <a:r>
              <a:rPr sz="3300" dirty="0">
                <a:latin typeface="Gotham-Medium"/>
                <a:cs typeface="Gotham-Medium"/>
              </a:rPr>
              <a:t>action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and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where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possible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reflect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our</a:t>
            </a:r>
            <a:r>
              <a:rPr sz="3300" spc="-135" dirty="0">
                <a:latin typeface="Gotham-Medium"/>
                <a:cs typeface="Gotham-Medium"/>
              </a:rPr>
              <a:t> </a:t>
            </a:r>
            <a:r>
              <a:rPr sz="3300" dirty="0">
                <a:latin typeface="Gotham-Medium"/>
                <a:cs typeface="Gotham-Medium"/>
              </a:rPr>
              <a:t>parent</a:t>
            </a:r>
            <a:r>
              <a:rPr sz="3300" spc="-130" dirty="0">
                <a:latin typeface="Gotham-Medium"/>
                <a:cs typeface="Gotham-Medium"/>
              </a:rPr>
              <a:t> </a:t>
            </a:r>
            <a:r>
              <a:rPr sz="3300" spc="-10" dirty="0">
                <a:latin typeface="Gotham-Medium"/>
                <a:cs typeface="Gotham-Medium"/>
              </a:rPr>
              <a:t>brand.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25</a:t>
            </a:fld>
            <a:endParaRPr spc="-2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86612" y="2285050"/>
            <a:ext cx="3297910" cy="591529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9016793" y="0"/>
            <a:ext cx="4623435" cy="10926445"/>
          </a:xfrm>
          <a:custGeom>
            <a:avLst/>
            <a:gdLst/>
            <a:ahLst/>
            <a:cxnLst/>
            <a:rect l="l" t="t" r="r" b="b"/>
            <a:pathLst>
              <a:path w="4623434" h="10926445">
                <a:moveTo>
                  <a:pt x="4622895" y="0"/>
                </a:moveTo>
                <a:lnTo>
                  <a:pt x="0" y="0"/>
                </a:lnTo>
                <a:lnTo>
                  <a:pt x="0" y="10926368"/>
                </a:lnTo>
                <a:lnTo>
                  <a:pt x="4622895" y="10926368"/>
                </a:lnTo>
                <a:lnTo>
                  <a:pt x="4622895" y="0"/>
                </a:lnTo>
                <a:close/>
              </a:path>
            </a:pathLst>
          </a:custGeom>
          <a:solidFill>
            <a:srgbClr val="FFE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080197" y="2515678"/>
            <a:ext cx="5138420" cy="2044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20" dirty="0">
                <a:solidFill>
                  <a:srgbClr val="FFEC00"/>
                </a:solidFill>
                <a:latin typeface="Gotham"/>
                <a:cs typeface="Gotham"/>
              </a:rPr>
              <a:t>Distinctive</a:t>
            </a:r>
            <a:r>
              <a:rPr sz="3300" spc="-114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10" dirty="0">
                <a:solidFill>
                  <a:srgbClr val="FFEC00"/>
                </a:solidFill>
                <a:latin typeface="Gotham"/>
                <a:cs typeface="Gotham"/>
              </a:rPr>
              <a:t>Assets</a:t>
            </a:r>
            <a:endParaRPr sz="3300">
              <a:latin typeface="Gotham"/>
              <a:cs typeface="Gotham"/>
            </a:endParaRPr>
          </a:p>
          <a:p>
            <a:pPr marL="12700" marR="5080">
              <a:lnSpc>
                <a:spcPct val="100000"/>
              </a:lnSpc>
              <a:spcBef>
                <a:spcPts val="204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distinctive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lightning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bolt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taken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from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parent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brand,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talkSPORT.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This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icon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instantly recognisable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customers.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this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to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highlight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important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features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add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excitement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designs.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080197" y="4785766"/>
            <a:ext cx="5530850" cy="3041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green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Boost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icon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depicts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vibrant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lightning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bolt.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This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zap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electricity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emphasises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energy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thrill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Boost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feature,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which</a:t>
            </a:r>
            <a:r>
              <a:rPr sz="1650" spc="-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offers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customers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enhanced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odds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power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up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their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betting experience.</a:t>
            </a:r>
            <a:endParaRPr sz="1650">
              <a:latin typeface="Gotham-Medium"/>
              <a:cs typeface="Gotham-Medium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00">
              <a:latin typeface="Gotham-Medium"/>
              <a:cs typeface="Gotham-Medium"/>
            </a:endParaRPr>
          </a:p>
          <a:p>
            <a:pPr marL="12700" marR="107314">
              <a:lnSpc>
                <a:spcPct val="100000"/>
              </a:lnSpc>
              <a:spcBef>
                <a:spcPts val="5"/>
              </a:spcBef>
            </a:pP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Taken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from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parent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Breaking</a:t>
            </a:r>
            <a:r>
              <a:rPr sz="1650" spc="-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News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icon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used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announce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exciting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piece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news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relate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concept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breaking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news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item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from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world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sports.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colours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mirror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Medium"/>
                <a:cs typeface="Gotham-Medium"/>
              </a:rPr>
              <a:t>our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brand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logo,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while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angular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design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styled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a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television</a:t>
            </a:r>
            <a:r>
              <a:rPr sz="1650" spc="-9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breaking</a:t>
            </a:r>
            <a:r>
              <a:rPr sz="1650" spc="-9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news</a:t>
            </a:r>
            <a:r>
              <a:rPr sz="1650" spc="-9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announcement.</a:t>
            </a:r>
            <a:endParaRPr sz="1650">
              <a:latin typeface="Gotham-Medium"/>
              <a:cs typeface="Gotham-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87183" y="2488277"/>
            <a:ext cx="1923414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latin typeface="Gotham"/>
                <a:cs typeface="Gotham"/>
              </a:rPr>
              <a:t>Breaking</a:t>
            </a:r>
            <a:r>
              <a:rPr sz="1950" spc="70" dirty="0">
                <a:latin typeface="Gotham"/>
                <a:cs typeface="Gotham"/>
              </a:rPr>
              <a:t> </a:t>
            </a:r>
            <a:r>
              <a:rPr sz="1950" spc="-20" dirty="0">
                <a:latin typeface="Gotham"/>
                <a:cs typeface="Gotham"/>
              </a:rPr>
              <a:t>News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7401" y="2488277"/>
            <a:ext cx="185547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solidFill>
                  <a:srgbClr val="E5E5E5"/>
                </a:solidFill>
                <a:latin typeface="Gotham"/>
                <a:cs typeface="Gotham"/>
              </a:rPr>
              <a:t>Lightning</a:t>
            </a:r>
            <a:r>
              <a:rPr sz="1950" spc="100" dirty="0">
                <a:solidFill>
                  <a:srgbClr val="E5E5E5"/>
                </a:solidFill>
                <a:latin typeface="Gotham"/>
                <a:cs typeface="Gotham"/>
              </a:rPr>
              <a:t> </a:t>
            </a:r>
            <a:r>
              <a:rPr sz="1950" spc="-20" dirty="0">
                <a:solidFill>
                  <a:srgbClr val="E5E5E5"/>
                </a:solidFill>
                <a:latin typeface="Gotham"/>
                <a:cs typeface="Gotham"/>
              </a:rPr>
              <a:t>Bolt</a:t>
            </a:r>
            <a:endParaRPr sz="1950">
              <a:latin typeface="Gotham"/>
              <a:cs typeface="Gotha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990565" y="2488277"/>
            <a:ext cx="127889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dirty="0">
                <a:solidFill>
                  <a:srgbClr val="E6E7E8"/>
                </a:solidFill>
                <a:latin typeface="Gotham"/>
                <a:cs typeface="Gotham"/>
              </a:rPr>
              <a:t>Bet</a:t>
            </a:r>
            <a:r>
              <a:rPr sz="1950" spc="35" dirty="0">
                <a:solidFill>
                  <a:srgbClr val="E6E7E8"/>
                </a:solidFill>
                <a:latin typeface="Gotham"/>
                <a:cs typeface="Gotham"/>
              </a:rPr>
              <a:t> </a:t>
            </a:r>
            <a:r>
              <a:rPr sz="1950" spc="-20" dirty="0">
                <a:solidFill>
                  <a:srgbClr val="E6E7E8"/>
                </a:solidFill>
                <a:latin typeface="Gotham"/>
                <a:cs typeface="Gotham"/>
              </a:rPr>
              <a:t>Boost</a:t>
            </a:r>
            <a:endParaRPr sz="1950">
              <a:latin typeface="Gotham"/>
              <a:cs typeface="Gotham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337061" y="4610754"/>
            <a:ext cx="3696335" cy="1379220"/>
            <a:chOff x="9337061" y="4610754"/>
            <a:chExt cx="3696335" cy="1379220"/>
          </a:xfrm>
        </p:grpSpPr>
        <p:sp>
          <p:nvSpPr>
            <p:cNvPr id="15" name="object 15"/>
            <p:cNvSpPr/>
            <p:nvPr/>
          </p:nvSpPr>
          <p:spPr>
            <a:xfrm>
              <a:off x="9425032" y="4698851"/>
              <a:ext cx="3522345" cy="755650"/>
            </a:xfrm>
            <a:custGeom>
              <a:avLst/>
              <a:gdLst/>
              <a:ahLst/>
              <a:cxnLst/>
              <a:rect l="l" t="t" r="r" b="b"/>
              <a:pathLst>
                <a:path w="3522345" h="755650">
                  <a:moveTo>
                    <a:pt x="3522102" y="0"/>
                  </a:moveTo>
                  <a:lnTo>
                    <a:pt x="0" y="0"/>
                  </a:lnTo>
                  <a:lnTo>
                    <a:pt x="0" y="755369"/>
                  </a:lnTo>
                  <a:lnTo>
                    <a:pt x="3522102" y="755369"/>
                  </a:lnTo>
                  <a:lnTo>
                    <a:pt x="35221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9589871" y="4863674"/>
              <a:ext cx="3192780" cy="426084"/>
            </a:xfrm>
            <a:custGeom>
              <a:avLst/>
              <a:gdLst/>
              <a:ahLst/>
              <a:cxnLst/>
              <a:rect l="l" t="t" r="r" b="b"/>
              <a:pathLst>
                <a:path w="3192779" h="426085">
                  <a:moveTo>
                    <a:pt x="370166" y="303517"/>
                  </a:moveTo>
                  <a:lnTo>
                    <a:pt x="364388" y="266763"/>
                  </a:lnTo>
                  <a:lnTo>
                    <a:pt x="355028" y="250888"/>
                  </a:lnTo>
                  <a:lnTo>
                    <a:pt x="347916" y="238823"/>
                  </a:lnTo>
                  <a:lnTo>
                    <a:pt x="322021" y="218236"/>
                  </a:lnTo>
                  <a:lnTo>
                    <a:pt x="287972" y="203517"/>
                  </a:lnTo>
                  <a:lnTo>
                    <a:pt x="313410" y="189255"/>
                  </a:lnTo>
                  <a:lnTo>
                    <a:pt x="331990" y="171348"/>
                  </a:lnTo>
                  <a:lnTo>
                    <a:pt x="333654" y="169748"/>
                  </a:lnTo>
                  <a:lnTo>
                    <a:pt x="347014" y="144310"/>
                  </a:lnTo>
                  <a:lnTo>
                    <a:pt x="351828" y="112293"/>
                  </a:lnTo>
                  <a:lnTo>
                    <a:pt x="351828" y="111125"/>
                  </a:lnTo>
                  <a:lnTo>
                    <a:pt x="344741" y="73685"/>
                  </a:lnTo>
                  <a:lnTo>
                    <a:pt x="304673" y="29159"/>
                  </a:lnTo>
                  <a:lnTo>
                    <a:pt x="255447" y="12179"/>
                  </a:lnTo>
                  <a:lnTo>
                    <a:pt x="255447" y="287731"/>
                  </a:lnTo>
                  <a:lnTo>
                    <a:pt x="255447" y="288899"/>
                  </a:lnTo>
                  <a:lnTo>
                    <a:pt x="251764" y="304863"/>
                  </a:lnTo>
                  <a:lnTo>
                    <a:pt x="241033" y="316598"/>
                  </a:lnTo>
                  <a:lnTo>
                    <a:pt x="223774" y="323850"/>
                  </a:lnTo>
                  <a:lnTo>
                    <a:pt x="200456" y="326326"/>
                  </a:lnTo>
                  <a:lnTo>
                    <a:pt x="111760" y="326326"/>
                  </a:lnTo>
                  <a:lnTo>
                    <a:pt x="111760" y="250888"/>
                  </a:lnTo>
                  <a:lnTo>
                    <a:pt x="199275" y="250888"/>
                  </a:lnTo>
                  <a:lnTo>
                    <a:pt x="224269" y="253517"/>
                  </a:lnTo>
                  <a:lnTo>
                    <a:pt x="241769" y="260972"/>
                  </a:lnTo>
                  <a:lnTo>
                    <a:pt x="252082" y="272592"/>
                  </a:lnTo>
                  <a:lnTo>
                    <a:pt x="255447" y="287731"/>
                  </a:lnTo>
                  <a:lnTo>
                    <a:pt x="255447" y="12179"/>
                  </a:lnTo>
                  <a:lnTo>
                    <a:pt x="248475" y="10579"/>
                  </a:lnTo>
                  <a:lnTo>
                    <a:pt x="238302" y="9918"/>
                  </a:lnTo>
                  <a:lnTo>
                    <a:pt x="238302" y="134505"/>
                  </a:lnTo>
                  <a:lnTo>
                    <a:pt x="238302" y="135686"/>
                  </a:lnTo>
                  <a:lnTo>
                    <a:pt x="234708" y="151371"/>
                  </a:lnTo>
                  <a:lnTo>
                    <a:pt x="224180" y="162509"/>
                  </a:lnTo>
                  <a:lnTo>
                    <a:pt x="207111" y="169151"/>
                  </a:lnTo>
                  <a:lnTo>
                    <a:pt x="183896" y="171348"/>
                  </a:lnTo>
                  <a:lnTo>
                    <a:pt x="111760" y="171348"/>
                  </a:lnTo>
                  <a:lnTo>
                    <a:pt x="111760" y="99428"/>
                  </a:lnTo>
                  <a:lnTo>
                    <a:pt x="186270" y="99428"/>
                  </a:lnTo>
                  <a:lnTo>
                    <a:pt x="208864" y="101777"/>
                  </a:lnTo>
                  <a:lnTo>
                    <a:pt x="225145" y="108635"/>
                  </a:lnTo>
                  <a:lnTo>
                    <a:pt x="234988" y="119659"/>
                  </a:lnTo>
                  <a:lnTo>
                    <a:pt x="238302" y="134505"/>
                  </a:lnTo>
                  <a:lnTo>
                    <a:pt x="238302" y="9918"/>
                  </a:lnTo>
                  <a:lnTo>
                    <a:pt x="212293" y="8191"/>
                  </a:lnTo>
                  <a:lnTo>
                    <a:pt x="0" y="8191"/>
                  </a:lnTo>
                  <a:lnTo>
                    <a:pt x="0" y="417563"/>
                  </a:lnTo>
                  <a:lnTo>
                    <a:pt x="213461" y="417563"/>
                  </a:lnTo>
                  <a:lnTo>
                    <a:pt x="267677" y="412559"/>
                  </a:lnTo>
                  <a:lnTo>
                    <a:pt x="311277" y="398043"/>
                  </a:lnTo>
                  <a:lnTo>
                    <a:pt x="343446" y="374738"/>
                  </a:lnTo>
                  <a:lnTo>
                    <a:pt x="366356" y="326326"/>
                  </a:lnTo>
                  <a:lnTo>
                    <a:pt x="370141" y="304863"/>
                  </a:lnTo>
                  <a:lnTo>
                    <a:pt x="370166" y="303517"/>
                  </a:lnTo>
                  <a:close/>
                </a:path>
                <a:path w="3192779" h="426085">
                  <a:moveTo>
                    <a:pt x="803579" y="417563"/>
                  </a:moveTo>
                  <a:lnTo>
                    <a:pt x="717778" y="293573"/>
                  </a:lnTo>
                  <a:lnTo>
                    <a:pt x="704824" y="274866"/>
                  </a:lnTo>
                  <a:lnTo>
                    <a:pt x="739838" y="254889"/>
                  </a:lnTo>
                  <a:lnTo>
                    <a:pt x="766699" y="227355"/>
                  </a:lnTo>
                  <a:lnTo>
                    <a:pt x="777773" y="204685"/>
                  </a:lnTo>
                  <a:lnTo>
                    <a:pt x="783907" y="192125"/>
                  </a:lnTo>
                  <a:lnTo>
                    <a:pt x="789978" y="149123"/>
                  </a:lnTo>
                  <a:lnTo>
                    <a:pt x="789978" y="147955"/>
                  </a:lnTo>
                  <a:lnTo>
                    <a:pt x="784148" y="106438"/>
                  </a:lnTo>
                  <a:lnTo>
                    <a:pt x="753325" y="52628"/>
                  </a:lnTo>
                  <a:lnTo>
                    <a:pt x="699211" y="19888"/>
                  </a:lnTo>
                  <a:lnTo>
                    <a:pt x="674674" y="14097"/>
                  </a:lnTo>
                  <a:lnTo>
                    <a:pt x="674674" y="154965"/>
                  </a:lnTo>
                  <a:lnTo>
                    <a:pt x="674674" y="156146"/>
                  </a:lnTo>
                  <a:lnTo>
                    <a:pt x="670547" y="176314"/>
                  </a:lnTo>
                  <a:lnTo>
                    <a:pt x="658558" y="191604"/>
                  </a:lnTo>
                  <a:lnTo>
                    <a:pt x="639254" y="201295"/>
                  </a:lnTo>
                  <a:lnTo>
                    <a:pt x="613181" y="204685"/>
                  </a:lnTo>
                  <a:lnTo>
                    <a:pt x="537489" y="204685"/>
                  </a:lnTo>
                  <a:lnTo>
                    <a:pt x="537489" y="106438"/>
                  </a:lnTo>
                  <a:lnTo>
                    <a:pt x="612584" y="106438"/>
                  </a:lnTo>
                  <a:lnTo>
                    <a:pt x="638505" y="109499"/>
                  </a:lnTo>
                  <a:lnTo>
                    <a:pt x="658037" y="118643"/>
                  </a:lnTo>
                  <a:lnTo>
                    <a:pt x="670382" y="133819"/>
                  </a:lnTo>
                  <a:lnTo>
                    <a:pt x="674674" y="154965"/>
                  </a:lnTo>
                  <a:lnTo>
                    <a:pt x="674674" y="14097"/>
                  </a:lnTo>
                  <a:lnTo>
                    <a:pt x="662355" y="11188"/>
                  </a:lnTo>
                  <a:lnTo>
                    <a:pt x="618502" y="8191"/>
                  </a:lnTo>
                  <a:lnTo>
                    <a:pt x="422770" y="8191"/>
                  </a:lnTo>
                  <a:lnTo>
                    <a:pt x="422770" y="417563"/>
                  </a:lnTo>
                  <a:lnTo>
                    <a:pt x="537489" y="417563"/>
                  </a:lnTo>
                  <a:lnTo>
                    <a:pt x="537489" y="293573"/>
                  </a:lnTo>
                  <a:lnTo>
                    <a:pt x="587756" y="293573"/>
                  </a:lnTo>
                  <a:lnTo>
                    <a:pt x="671118" y="417563"/>
                  </a:lnTo>
                  <a:lnTo>
                    <a:pt x="803579" y="417563"/>
                  </a:lnTo>
                  <a:close/>
                </a:path>
                <a:path w="3192779" h="426085">
                  <a:moveTo>
                    <a:pt x="1183779" y="320611"/>
                  </a:moveTo>
                  <a:lnTo>
                    <a:pt x="961453" y="320611"/>
                  </a:lnTo>
                  <a:lnTo>
                    <a:pt x="961453" y="255841"/>
                  </a:lnTo>
                  <a:lnTo>
                    <a:pt x="1160119" y="255841"/>
                  </a:lnTo>
                  <a:lnTo>
                    <a:pt x="1160119" y="166941"/>
                  </a:lnTo>
                  <a:lnTo>
                    <a:pt x="961453" y="166941"/>
                  </a:lnTo>
                  <a:lnTo>
                    <a:pt x="961453" y="104711"/>
                  </a:lnTo>
                  <a:lnTo>
                    <a:pt x="1180820" y="104711"/>
                  </a:lnTo>
                  <a:lnTo>
                    <a:pt x="1180820" y="8191"/>
                  </a:lnTo>
                  <a:lnTo>
                    <a:pt x="847915" y="8191"/>
                  </a:lnTo>
                  <a:lnTo>
                    <a:pt x="847915" y="104711"/>
                  </a:lnTo>
                  <a:lnTo>
                    <a:pt x="847915" y="166941"/>
                  </a:lnTo>
                  <a:lnTo>
                    <a:pt x="847915" y="255841"/>
                  </a:lnTo>
                  <a:lnTo>
                    <a:pt x="847915" y="320611"/>
                  </a:lnTo>
                  <a:lnTo>
                    <a:pt x="847915" y="417131"/>
                  </a:lnTo>
                  <a:lnTo>
                    <a:pt x="1183779" y="417131"/>
                  </a:lnTo>
                  <a:lnTo>
                    <a:pt x="1183779" y="320611"/>
                  </a:lnTo>
                  <a:close/>
                </a:path>
                <a:path w="3192779" h="426085">
                  <a:moveTo>
                    <a:pt x="1672196" y="417550"/>
                  </a:moveTo>
                  <a:lnTo>
                    <a:pt x="1640954" y="344462"/>
                  </a:lnTo>
                  <a:lnTo>
                    <a:pt x="1603209" y="256146"/>
                  </a:lnTo>
                  <a:lnTo>
                    <a:pt x="1553464" y="139776"/>
                  </a:lnTo>
                  <a:lnTo>
                    <a:pt x="1495971" y="5270"/>
                  </a:lnTo>
                  <a:lnTo>
                    <a:pt x="1485925" y="5270"/>
                  </a:lnTo>
                  <a:lnTo>
                    <a:pt x="1485925" y="256146"/>
                  </a:lnTo>
                  <a:lnTo>
                    <a:pt x="1393088" y="256146"/>
                  </a:lnTo>
                  <a:lnTo>
                    <a:pt x="1439811" y="139776"/>
                  </a:lnTo>
                  <a:lnTo>
                    <a:pt x="1485925" y="256146"/>
                  </a:lnTo>
                  <a:lnTo>
                    <a:pt x="1485925" y="5270"/>
                  </a:lnTo>
                  <a:lnTo>
                    <a:pt x="1385404" y="5270"/>
                  </a:lnTo>
                  <a:lnTo>
                    <a:pt x="1209192" y="417550"/>
                  </a:lnTo>
                  <a:lnTo>
                    <a:pt x="1329817" y="417550"/>
                  </a:lnTo>
                  <a:lnTo>
                    <a:pt x="1359382" y="344462"/>
                  </a:lnTo>
                  <a:lnTo>
                    <a:pt x="1519047" y="344462"/>
                  </a:lnTo>
                  <a:lnTo>
                    <a:pt x="1549196" y="417550"/>
                  </a:lnTo>
                  <a:lnTo>
                    <a:pt x="1672196" y="417550"/>
                  </a:lnTo>
                  <a:close/>
                </a:path>
                <a:path w="3192779" h="426085">
                  <a:moveTo>
                    <a:pt x="2110930" y="417563"/>
                  </a:moveTo>
                  <a:lnTo>
                    <a:pt x="1948903" y="184213"/>
                  </a:lnTo>
                  <a:lnTo>
                    <a:pt x="2105622" y="8191"/>
                  </a:lnTo>
                  <a:lnTo>
                    <a:pt x="1969604" y="8191"/>
                  </a:lnTo>
                  <a:lnTo>
                    <a:pt x="1827098" y="174282"/>
                  </a:lnTo>
                  <a:lnTo>
                    <a:pt x="1827098" y="8191"/>
                  </a:lnTo>
                  <a:lnTo>
                    <a:pt x="1712379" y="8191"/>
                  </a:lnTo>
                  <a:lnTo>
                    <a:pt x="1712379" y="417563"/>
                  </a:lnTo>
                  <a:lnTo>
                    <a:pt x="1827098" y="417563"/>
                  </a:lnTo>
                  <a:lnTo>
                    <a:pt x="1827098" y="311708"/>
                  </a:lnTo>
                  <a:lnTo>
                    <a:pt x="1869084" y="265506"/>
                  </a:lnTo>
                  <a:lnTo>
                    <a:pt x="1973160" y="417563"/>
                  </a:lnTo>
                  <a:lnTo>
                    <a:pt x="2110930" y="417563"/>
                  </a:lnTo>
                  <a:close/>
                </a:path>
                <a:path w="3192779" h="426085">
                  <a:moveTo>
                    <a:pt x="2261705" y="8191"/>
                  </a:moveTo>
                  <a:lnTo>
                    <a:pt x="2146389" y="8191"/>
                  </a:lnTo>
                  <a:lnTo>
                    <a:pt x="2146389" y="417563"/>
                  </a:lnTo>
                  <a:lnTo>
                    <a:pt x="2261705" y="417563"/>
                  </a:lnTo>
                  <a:lnTo>
                    <a:pt x="2261705" y="8191"/>
                  </a:lnTo>
                  <a:close/>
                </a:path>
                <a:path w="3192779" h="426085">
                  <a:moveTo>
                    <a:pt x="2728239" y="8191"/>
                  </a:moveTo>
                  <a:lnTo>
                    <a:pt x="2614714" y="8191"/>
                  </a:lnTo>
                  <a:lnTo>
                    <a:pt x="2614714" y="224574"/>
                  </a:lnTo>
                  <a:lnTo>
                    <a:pt x="2444407" y="8191"/>
                  </a:lnTo>
                  <a:lnTo>
                    <a:pt x="2337384" y="8191"/>
                  </a:lnTo>
                  <a:lnTo>
                    <a:pt x="2337384" y="417563"/>
                  </a:lnTo>
                  <a:lnTo>
                    <a:pt x="2450909" y="417563"/>
                  </a:lnTo>
                  <a:lnTo>
                    <a:pt x="2450909" y="192989"/>
                  </a:lnTo>
                  <a:lnTo>
                    <a:pt x="2627719" y="417563"/>
                  </a:lnTo>
                  <a:lnTo>
                    <a:pt x="2728239" y="417563"/>
                  </a:lnTo>
                  <a:lnTo>
                    <a:pt x="2728239" y="8191"/>
                  </a:lnTo>
                  <a:close/>
                </a:path>
                <a:path w="3192779" h="426085">
                  <a:moveTo>
                    <a:pt x="3192399" y="178371"/>
                  </a:moveTo>
                  <a:lnTo>
                    <a:pt x="3002013" y="178371"/>
                  </a:lnTo>
                  <a:lnTo>
                    <a:pt x="3002013" y="261416"/>
                  </a:lnTo>
                  <a:lnTo>
                    <a:pt x="3083598" y="261416"/>
                  </a:lnTo>
                  <a:lnTo>
                    <a:pt x="3083598" y="311124"/>
                  </a:lnTo>
                  <a:lnTo>
                    <a:pt x="3069933" y="318465"/>
                  </a:lnTo>
                  <a:lnTo>
                    <a:pt x="3054489" y="323773"/>
                  </a:lnTo>
                  <a:lnTo>
                    <a:pt x="3037040" y="326999"/>
                  </a:lnTo>
                  <a:lnTo>
                    <a:pt x="3017380" y="328079"/>
                  </a:lnTo>
                  <a:lnTo>
                    <a:pt x="2972130" y="319646"/>
                  </a:lnTo>
                  <a:lnTo>
                    <a:pt x="2936595" y="296138"/>
                  </a:lnTo>
                  <a:lnTo>
                    <a:pt x="2913354" y="260235"/>
                  </a:lnTo>
                  <a:lnTo>
                    <a:pt x="2905023" y="214630"/>
                  </a:lnTo>
                  <a:lnTo>
                    <a:pt x="2905023" y="213461"/>
                  </a:lnTo>
                  <a:lnTo>
                    <a:pt x="2913164" y="169519"/>
                  </a:lnTo>
                  <a:lnTo>
                    <a:pt x="2935554" y="133858"/>
                  </a:lnTo>
                  <a:lnTo>
                    <a:pt x="2969145" y="109918"/>
                  </a:lnTo>
                  <a:lnTo>
                    <a:pt x="3010865" y="101180"/>
                  </a:lnTo>
                  <a:lnTo>
                    <a:pt x="3039541" y="103759"/>
                  </a:lnTo>
                  <a:lnTo>
                    <a:pt x="3065056" y="111264"/>
                  </a:lnTo>
                  <a:lnTo>
                    <a:pt x="3088462" y="123380"/>
                  </a:lnTo>
                  <a:lnTo>
                    <a:pt x="3110801" y="139776"/>
                  </a:lnTo>
                  <a:lnTo>
                    <a:pt x="3178213" y="59651"/>
                  </a:lnTo>
                  <a:lnTo>
                    <a:pt x="3143745" y="34544"/>
                  </a:lnTo>
                  <a:lnTo>
                    <a:pt x="3105112" y="15786"/>
                  </a:lnTo>
                  <a:lnTo>
                    <a:pt x="3061055" y="4051"/>
                  </a:lnTo>
                  <a:lnTo>
                    <a:pt x="3010281" y="0"/>
                  </a:lnTo>
                  <a:lnTo>
                    <a:pt x="2957525" y="5524"/>
                  </a:lnTo>
                  <a:lnTo>
                    <a:pt x="2909976" y="21336"/>
                  </a:lnTo>
                  <a:lnTo>
                    <a:pt x="2868676" y="46215"/>
                  </a:lnTo>
                  <a:lnTo>
                    <a:pt x="2834690" y="79006"/>
                  </a:lnTo>
                  <a:lnTo>
                    <a:pt x="2809100" y="118503"/>
                  </a:lnTo>
                  <a:lnTo>
                    <a:pt x="2792971" y="163512"/>
                  </a:lnTo>
                  <a:lnTo>
                    <a:pt x="2787358" y="212877"/>
                  </a:lnTo>
                  <a:lnTo>
                    <a:pt x="2787358" y="214045"/>
                  </a:lnTo>
                  <a:lnTo>
                    <a:pt x="2791752" y="258737"/>
                  </a:lnTo>
                  <a:lnTo>
                    <a:pt x="2804426" y="299427"/>
                  </a:lnTo>
                  <a:lnTo>
                    <a:pt x="2824657" y="335508"/>
                  </a:lnTo>
                  <a:lnTo>
                    <a:pt x="2851658" y="366382"/>
                  </a:lnTo>
                  <a:lnTo>
                    <a:pt x="2884716" y="391452"/>
                  </a:lnTo>
                  <a:lnTo>
                    <a:pt x="2923070" y="410095"/>
                  </a:lnTo>
                  <a:lnTo>
                    <a:pt x="2965958" y="421728"/>
                  </a:lnTo>
                  <a:lnTo>
                    <a:pt x="3012643" y="425742"/>
                  </a:lnTo>
                  <a:lnTo>
                    <a:pt x="3066262" y="420890"/>
                  </a:lnTo>
                  <a:lnTo>
                    <a:pt x="3114281" y="407543"/>
                  </a:lnTo>
                  <a:lnTo>
                    <a:pt x="3156420" y="387502"/>
                  </a:lnTo>
                  <a:lnTo>
                    <a:pt x="3192399" y="362585"/>
                  </a:lnTo>
                  <a:lnTo>
                    <a:pt x="3192399" y="1783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337052" y="4610766"/>
              <a:ext cx="3696335" cy="1379220"/>
            </a:xfrm>
            <a:custGeom>
              <a:avLst/>
              <a:gdLst/>
              <a:ahLst/>
              <a:cxnLst/>
              <a:rect l="l" t="t" r="r" b="b"/>
              <a:pathLst>
                <a:path w="3696334" h="1379220">
                  <a:moveTo>
                    <a:pt x="185267" y="908875"/>
                  </a:moveTo>
                  <a:lnTo>
                    <a:pt x="33235" y="908875"/>
                  </a:lnTo>
                  <a:lnTo>
                    <a:pt x="33235" y="595185"/>
                  </a:lnTo>
                  <a:lnTo>
                    <a:pt x="0" y="595185"/>
                  </a:lnTo>
                  <a:lnTo>
                    <a:pt x="0" y="908875"/>
                  </a:lnTo>
                  <a:lnTo>
                    <a:pt x="0" y="941895"/>
                  </a:lnTo>
                  <a:lnTo>
                    <a:pt x="185267" y="941895"/>
                  </a:lnTo>
                  <a:lnTo>
                    <a:pt x="185267" y="908875"/>
                  </a:lnTo>
                  <a:close/>
                </a:path>
                <a:path w="3696334" h="1379220">
                  <a:moveTo>
                    <a:pt x="1320038" y="961669"/>
                  </a:moveTo>
                  <a:lnTo>
                    <a:pt x="1206233" y="961669"/>
                  </a:lnTo>
                  <a:lnTo>
                    <a:pt x="1206233" y="1178560"/>
                  </a:lnTo>
                  <a:lnTo>
                    <a:pt x="1035532" y="961669"/>
                  </a:lnTo>
                  <a:lnTo>
                    <a:pt x="928255" y="961669"/>
                  </a:lnTo>
                  <a:lnTo>
                    <a:pt x="928255" y="1372006"/>
                  </a:lnTo>
                  <a:lnTo>
                    <a:pt x="1042047" y="1372006"/>
                  </a:lnTo>
                  <a:lnTo>
                    <a:pt x="1042047" y="1146911"/>
                  </a:lnTo>
                  <a:lnTo>
                    <a:pt x="1219276" y="1372006"/>
                  </a:lnTo>
                  <a:lnTo>
                    <a:pt x="1320038" y="1372006"/>
                  </a:lnTo>
                  <a:lnTo>
                    <a:pt x="1320038" y="961669"/>
                  </a:lnTo>
                  <a:close/>
                </a:path>
                <a:path w="3696334" h="1379220">
                  <a:moveTo>
                    <a:pt x="1730184" y="1275359"/>
                  </a:moveTo>
                  <a:lnTo>
                    <a:pt x="1507324" y="1275359"/>
                  </a:lnTo>
                  <a:lnTo>
                    <a:pt x="1507324" y="1210589"/>
                  </a:lnTo>
                  <a:lnTo>
                    <a:pt x="1706473" y="1210589"/>
                  </a:lnTo>
                  <a:lnTo>
                    <a:pt x="1706473" y="1120419"/>
                  </a:lnTo>
                  <a:lnTo>
                    <a:pt x="1507324" y="1120419"/>
                  </a:lnTo>
                  <a:lnTo>
                    <a:pt x="1507324" y="1058189"/>
                  </a:lnTo>
                  <a:lnTo>
                    <a:pt x="1727225" y="1058189"/>
                  </a:lnTo>
                  <a:lnTo>
                    <a:pt x="1727225" y="961669"/>
                  </a:lnTo>
                  <a:lnTo>
                    <a:pt x="1393520" y="961669"/>
                  </a:lnTo>
                  <a:lnTo>
                    <a:pt x="1393520" y="1058189"/>
                  </a:lnTo>
                  <a:lnTo>
                    <a:pt x="1393520" y="1120419"/>
                  </a:lnTo>
                  <a:lnTo>
                    <a:pt x="1393520" y="1210589"/>
                  </a:lnTo>
                  <a:lnTo>
                    <a:pt x="1393520" y="1275359"/>
                  </a:lnTo>
                  <a:lnTo>
                    <a:pt x="1393520" y="1371879"/>
                  </a:lnTo>
                  <a:lnTo>
                    <a:pt x="1730184" y="1371879"/>
                  </a:lnTo>
                  <a:lnTo>
                    <a:pt x="1730184" y="1275359"/>
                  </a:lnTo>
                  <a:close/>
                </a:path>
                <a:path w="3696334" h="1379220">
                  <a:moveTo>
                    <a:pt x="2405291" y="961669"/>
                  </a:moveTo>
                  <a:lnTo>
                    <a:pt x="2286152" y="961669"/>
                  </a:lnTo>
                  <a:lnTo>
                    <a:pt x="2213838" y="1199070"/>
                  </a:lnTo>
                  <a:lnTo>
                    <a:pt x="2133816" y="960501"/>
                  </a:lnTo>
                  <a:lnTo>
                    <a:pt x="2034832" y="960501"/>
                  </a:lnTo>
                  <a:lnTo>
                    <a:pt x="1954822" y="1199070"/>
                  </a:lnTo>
                  <a:lnTo>
                    <a:pt x="1882508" y="961669"/>
                  </a:lnTo>
                  <a:lnTo>
                    <a:pt x="1760994" y="961669"/>
                  </a:lnTo>
                  <a:lnTo>
                    <a:pt x="1899704" y="1374940"/>
                  </a:lnTo>
                  <a:lnTo>
                    <a:pt x="1999869" y="1374940"/>
                  </a:lnTo>
                  <a:lnTo>
                    <a:pt x="2082850" y="1138694"/>
                  </a:lnTo>
                  <a:lnTo>
                    <a:pt x="2166416" y="1374940"/>
                  </a:lnTo>
                  <a:lnTo>
                    <a:pt x="2266581" y="1374940"/>
                  </a:lnTo>
                  <a:lnTo>
                    <a:pt x="2405291" y="961669"/>
                  </a:lnTo>
                  <a:close/>
                </a:path>
                <a:path w="3696334" h="1379220">
                  <a:moveTo>
                    <a:pt x="2769793" y="1244219"/>
                  </a:moveTo>
                  <a:lnTo>
                    <a:pt x="2762859" y="1203401"/>
                  </a:lnTo>
                  <a:lnTo>
                    <a:pt x="2710777" y="1148156"/>
                  </a:lnTo>
                  <a:lnTo>
                    <a:pt x="2667825" y="1130223"/>
                  </a:lnTo>
                  <a:lnTo>
                    <a:pt x="2615095" y="1116418"/>
                  </a:lnTo>
                  <a:lnTo>
                    <a:pt x="2579636" y="1107389"/>
                  </a:lnTo>
                  <a:lnTo>
                    <a:pt x="2557678" y="1098689"/>
                  </a:lnTo>
                  <a:lnTo>
                    <a:pt x="2546502" y="1088898"/>
                  </a:lnTo>
                  <a:lnTo>
                    <a:pt x="2543378" y="1076566"/>
                  </a:lnTo>
                  <a:lnTo>
                    <a:pt x="2543378" y="1075397"/>
                  </a:lnTo>
                  <a:lnTo>
                    <a:pt x="2545943" y="1065085"/>
                  </a:lnTo>
                  <a:lnTo>
                    <a:pt x="2553678" y="1056703"/>
                  </a:lnTo>
                  <a:lnTo>
                    <a:pt x="2566632" y="1051077"/>
                  </a:lnTo>
                  <a:lnTo>
                    <a:pt x="2584869" y="1049020"/>
                  </a:lnTo>
                  <a:lnTo>
                    <a:pt x="2613190" y="1051623"/>
                  </a:lnTo>
                  <a:lnTo>
                    <a:pt x="2642514" y="1059345"/>
                  </a:lnTo>
                  <a:lnTo>
                    <a:pt x="2672054" y="1072007"/>
                  </a:lnTo>
                  <a:lnTo>
                    <a:pt x="2701036" y="1089456"/>
                  </a:lnTo>
                  <a:lnTo>
                    <a:pt x="2758529" y="1009154"/>
                  </a:lnTo>
                  <a:lnTo>
                    <a:pt x="2722778" y="985545"/>
                  </a:lnTo>
                  <a:lnTo>
                    <a:pt x="2682735" y="968489"/>
                  </a:lnTo>
                  <a:lnTo>
                    <a:pt x="2637929" y="958126"/>
                  </a:lnTo>
                  <a:lnTo>
                    <a:pt x="2587828" y="954633"/>
                  </a:lnTo>
                  <a:lnTo>
                    <a:pt x="2532888" y="960970"/>
                  </a:lnTo>
                  <a:lnTo>
                    <a:pt x="2488273" y="978903"/>
                  </a:lnTo>
                  <a:lnTo>
                    <a:pt x="2455062" y="1006805"/>
                  </a:lnTo>
                  <a:lnTo>
                    <a:pt x="2434348" y="1043025"/>
                  </a:lnTo>
                  <a:lnTo>
                    <a:pt x="2427198" y="1085951"/>
                  </a:lnTo>
                  <a:lnTo>
                    <a:pt x="2427198" y="1087120"/>
                  </a:lnTo>
                  <a:lnTo>
                    <a:pt x="2434996" y="1131036"/>
                  </a:lnTo>
                  <a:lnTo>
                    <a:pt x="2456853" y="1163231"/>
                  </a:lnTo>
                  <a:lnTo>
                    <a:pt x="2490444" y="1186383"/>
                  </a:lnTo>
                  <a:lnTo>
                    <a:pt x="2533497" y="1203121"/>
                  </a:lnTo>
                  <a:lnTo>
                    <a:pt x="2583675" y="1216075"/>
                  </a:lnTo>
                  <a:lnTo>
                    <a:pt x="2618359" y="1225270"/>
                  </a:lnTo>
                  <a:lnTo>
                    <a:pt x="2639771" y="1234173"/>
                  </a:lnTo>
                  <a:lnTo>
                    <a:pt x="2650604" y="1243863"/>
                  </a:lnTo>
                  <a:lnTo>
                    <a:pt x="2653614" y="1255356"/>
                  </a:lnTo>
                  <a:lnTo>
                    <a:pt x="2653614" y="1256525"/>
                  </a:lnTo>
                  <a:lnTo>
                    <a:pt x="2650540" y="1268336"/>
                  </a:lnTo>
                  <a:lnTo>
                    <a:pt x="2641460" y="1277188"/>
                  </a:lnTo>
                  <a:lnTo>
                    <a:pt x="2626614" y="1282738"/>
                  </a:lnTo>
                  <a:lnTo>
                    <a:pt x="2606205" y="1284655"/>
                  </a:lnTo>
                  <a:lnTo>
                    <a:pt x="2570683" y="1281493"/>
                  </a:lnTo>
                  <a:lnTo>
                    <a:pt x="2536266" y="1272133"/>
                  </a:lnTo>
                  <a:lnTo>
                    <a:pt x="2503182" y="1256715"/>
                  </a:lnTo>
                  <a:lnTo>
                    <a:pt x="2471661" y="1235417"/>
                  </a:lnTo>
                  <a:lnTo>
                    <a:pt x="2407640" y="1311046"/>
                  </a:lnTo>
                  <a:lnTo>
                    <a:pt x="2449195" y="1340700"/>
                  </a:lnTo>
                  <a:lnTo>
                    <a:pt x="2496401" y="1361960"/>
                  </a:lnTo>
                  <a:lnTo>
                    <a:pt x="2547848" y="1374762"/>
                  </a:lnTo>
                  <a:lnTo>
                    <a:pt x="2602052" y="1379042"/>
                  </a:lnTo>
                  <a:lnTo>
                    <a:pt x="2658199" y="1373187"/>
                  </a:lnTo>
                  <a:lnTo>
                    <a:pt x="2704630" y="1356131"/>
                  </a:lnTo>
                  <a:lnTo>
                    <a:pt x="2739771" y="1328648"/>
                  </a:lnTo>
                  <a:lnTo>
                    <a:pt x="2762021" y="1291475"/>
                  </a:lnTo>
                  <a:lnTo>
                    <a:pt x="2769793" y="1245387"/>
                  </a:lnTo>
                  <a:lnTo>
                    <a:pt x="2769793" y="1244219"/>
                  </a:lnTo>
                  <a:close/>
                </a:path>
                <a:path w="3696334" h="1379220">
                  <a:moveTo>
                    <a:pt x="3696220" y="0"/>
                  </a:moveTo>
                  <a:lnTo>
                    <a:pt x="3510953" y="0"/>
                  </a:lnTo>
                  <a:lnTo>
                    <a:pt x="3510953" y="33020"/>
                  </a:lnTo>
                  <a:lnTo>
                    <a:pt x="3662972" y="33020"/>
                  </a:lnTo>
                  <a:lnTo>
                    <a:pt x="3662972" y="346710"/>
                  </a:lnTo>
                  <a:lnTo>
                    <a:pt x="3696220" y="346710"/>
                  </a:lnTo>
                  <a:lnTo>
                    <a:pt x="3696220" y="33020"/>
                  </a:lnTo>
                  <a:lnTo>
                    <a:pt x="36962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377015" y="4998716"/>
            <a:ext cx="4217670" cy="697230"/>
            <a:chOff x="377015" y="4998716"/>
            <a:chExt cx="4217670" cy="697230"/>
          </a:xfrm>
        </p:grpSpPr>
        <p:sp>
          <p:nvSpPr>
            <p:cNvPr id="19" name="object 19"/>
            <p:cNvSpPr/>
            <p:nvPr/>
          </p:nvSpPr>
          <p:spPr>
            <a:xfrm>
              <a:off x="382251" y="5003952"/>
              <a:ext cx="4206875" cy="687070"/>
            </a:xfrm>
            <a:custGeom>
              <a:avLst/>
              <a:gdLst/>
              <a:ahLst/>
              <a:cxnLst/>
              <a:rect l="l" t="t" r="r" b="b"/>
              <a:pathLst>
                <a:path w="4206875" h="687070">
                  <a:moveTo>
                    <a:pt x="2858363" y="0"/>
                  </a:moveTo>
                  <a:lnTo>
                    <a:pt x="4743" y="270368"/>
                  </a:lnTo>
                  <a:lnTo>
                    <a:pt x="0" y="686649"/>
                  </a:lnTo>
                  <a:lnTo>
                    <a:pt x="4206835" y="686649"/>
                  </a:lnTo>
                  <a:lnTo>
                    <a:pt x="4206835" y="188831"/>
                  </a:lnTo>
                  <a:lnTo>
                    <a:pt x="2791894" y="321864"/>
                  </a:lnTo>
                  <a:lnTo>
                    <a:pt x="2858363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2251" y="5003952"/>
              <a:ext cx="4206875" cy="687070"/>
            </a:xfrm>
            <a:custGeom>
              <a:avLst/>
              <a:gdLst/>
              <a:ahLst/>
              <a:cxnLst/>
              <a:rect l="l" t="t" r="r" b="b"/>
              <a:pathLst>
                <a:path w="4206875" h="687070">
                  <a:moveTo>
                    <a:pt x="4743" y="270368"/>
                  </a:moveTo>
                  <a:lnTo>
                    <a:pt x="2858363" y="0"/>
                  </a:lnTo>
                  <a:lnTo>
                    <a:pt x="2791894" y="321864"/>
                  </a:lnTo>
                  <a:lnTo>
                    <a:pt x="4206835" y="188831"/>
                  </a:lnTo>
                  <a:lnTo>
                    <a:pt x="4206835" y="686649"/>
                  </a:lnTo>
                  <a:lnTo>
                    <a:pt x="0" y="686649"/>
                  </a:lnTo>
                  <a:lnTo>
                    <a:pt x="4743" y="270368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26</a:t>
            </a:fld>
            <a:endParaRPr spc="-25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12393873" y="0"/>
              <a:ext cx="7710805" cy="11308715"/>
            </a:xfrm>
            <a:custGeom>
              <a:avLst/>
              <a:gdLst/>
              <a:ahLst/>
              <a:cxnLst/>
              <a:rect l="l" t="t" r="r" b="b"/>
              <a:pathLst>
                <a:path w="7710805" h="11308715">
                  <a:moveTo>
                    <a:pt x="7710225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7710225" y="11308556"/>
                  </a:lnTo>
                  <a:lnTo>
                    <a:pt x="77102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5231620" y="0"/>
                  </a:moveTo>
                  <a:lnTo>
                    <a:pt x="8690" y="449242"/>
                  </a:lnTo>
                  <a:lnTo>
                    <a:pt x="0" y="1140939"/>
                  </a:lnTo>
                  <a:lnTo>
                    <a:pt x="7699692" y="1140939"/>
                  </a:lnTo>
                  <a:lnTo>
                    <a:pt x="7699692" y="313760"/>
                  </a:lnTo>
                  <a:lnTo>
                    <a:pt x="5109949" y="534810"/>
                  </a:lnTo>
                  <a:lnTo>
                    <a:pt x="5231620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8690" y="449242"/>
                  </a:moveTo>
                  <a:lnTo>
                    <a:pt x="5231620" y="0"/>
                  </a:lnTo>
                  <a:lnTo>
                    <a:pt x="5109949" y="534810"/>
                  </a:lnTo>
                  <a:lnTo>
                    <a:pt x="7699692" y="313760"/>
                  </a:lnTo>
                  <a:lnTo>
                    <a:pt x="7699692" y="1140939"/>
                  </a:lnTo>
                  <a:lnTo>
                    <a:pt x="0" y="1140939"/>
                  </a:lnTo>
                  <a:lnTo>
                    <a:pt x="8690" y="449242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652519"/>
              <a:ext cx="12393873" cy="565602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393873" cy="5656037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2923832" y="4846132"/>
            <a:ext cx="183832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60" dirty="0">
                <a:solidFill>
                  <a:srgbClr val="FFEC00"/>
                </a:solidFill>
              </a:rPr>
              <a:t>Textures</a:t>
            </a:r>
            <a:endParaRPr sz="3300"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27</a:t>
            </a:fld>
            <a:endParaRPr spc="-25" dirty="0"/>
          </a:p>
        </p:txBody>
      </p:sp>
      <p:sp>
        <p:nvSpPr>
          <p:cNvPr id="11" name="object 11"/>
          <p:cNvSpPr txBox="1"/>
          <p:nvPr/>
        </p:nvSpPr>
        <p:spPr>
          <a:xfrm>
            <a:off x="12923832" y="5608412"/>
            <a:ext cx="680085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Reminiscent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hexagonal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stitching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football,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subtle background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texture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black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yellow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hexagons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ties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brand naturally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our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main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sports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offering,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Premier</a:t>
            </a:r>
            <a:r>
              <a:rPr sz="1650" spc="-6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League</a:t>
            </a:r>
            <a:r>
              <a:rPr sz="165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football.</a:t>
            </a:r>
            <a:endParaRPr sz="165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4251" y="251164"/>
            <a:ext cx="159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1C1C1C"/>
                </a:solidFill>
              </a:rPr>
              <a:t>Display</a:t>
            </a:r>
            <a:endParaRPr sz="3300"/>
          </a:p>
        </p:txBody>
      </p:sp>
      <p:sp>
        <p:nvSpPr>
          <p:cNvPr id="7" name="object 7"/>
          <p:cNvSpPr txBox="1"/>
          <p:nvPr/>
        </p:nvSpPr>
        <p:spPr>
          <a:xfrm>
            <a:off x="364251" y="1396467"/>
            <a:ext cx="17949545" cy="8674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00" dirty="0">
                <a:latin typeface="Gotham-Medium"/>
                <a:cs typeface="Gotham-Medium"/>
              </a:rPr>
              <a:t>Whether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it’s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breaking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news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or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trending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conversations,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we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have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our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finger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on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the</a:t>
            </a:r>
            <a:r>
              <a:rPr sz="1800" spc="-35" dirty="0">
                <a:latin typeface="Gotham-Medium"/>
                <a:cs typeface="Gotham-Medium"/>
              </a:rPr>
              <a:t> </a:t>
            </a:r>
            <a:r>
              <a:rPr sz="1800" spc="-10" dirty="0">
                <a:latin typeface="Gotham-Medium"/>
                <a:cs typeface="Gotham-Medium"/>
              </a:rPr>
              <a:t>pulse.</a:t>
            </a:r>
            <a:endParaRPr sz="1800" dirty="0">
              <a:latin typeface="Gotham-Medium"/>
              <a:cs typeface="Gotham-Medium"/>
            </a:endParaRPr>
          </a:p>
          <a:p>
            <a:pPr marL="12700" marR="5080">
              <a:lnSpc>
                <a:spcPct val="103099"/>
              </a:lnSpc>
            </a:pPr>
            <a:r>
              <a:rPr sz="1800" dirty="0">
                <a:latin typeface="Gotham-Medium"/>
                <a:cs typeface="Gotham-Medium"/>
              </a:rPr>
              <a:t>As</a:t>
            </a:r>
            <a:r>
              <a:rPr sz="1800" spc="-4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such,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we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don’t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rely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on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photography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or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images.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We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connect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with</a:t>
            </a:r>
            <a:r>
              <a:rPr sz="1800" spc="-3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our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audience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via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succinct,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direct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spc="-30" dirty="0">
                <a:latin typeface="Gotham-Medium"/>
                <a:cs typeface="Gotham-Medium"/>
              </a:rPr>
              <a:t>copy,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further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encapsulating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talkSPORT’s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look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and</a:t>
            </a:r>
            <a:r>
              <a:rPr sz="1800" spc="-25" dirty="0">
                <a:latin typeface="Gotham-Medium"/>
                <a:cs typeface="Gotham-Medium"/>
              </a:rPr>
              <a:t> </a:t>
            </a:r>
            <a:r>
              <a:rPr sz="1800" spc="-10" dirty="0">
                <a:latin typeface="Gotham-Medium"/>
                <a:cs typeface="Gotham-Medium"/>
              </a:rPr>
              <a:t>feel. </a:t>
            </a:r>
            <a:r>
              <a:rPr sz="1800" dirty="0">
                <a:latin typeface="Gotham-Medium"/>
                <a:cs typeface="Gotham-Medium"/>
              </a:rPr>
              <a:t>This</a:t>
            </a:r>
            <a:r>
              <a:rPr sz="1800" spc="-3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means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we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can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react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spc="-10" dirty="0">
                <a:latin typeface="Gotham-Medium"/>
                <a:cs typeface="Gotham-Medium"/>
              </a:rPr>
              <a:t>quickly,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and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be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first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to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offer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odds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or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promotions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on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spc="-10" dirty="0">
                <a:latin typeface="Gotham-Medium"/>
                <a:cs typeface="Gotham-Medium"/>
              </a:rPr>
              <a:t>whatever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is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happening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in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the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world</a:t>
            </a:r>
            <a:r>
              <a:rPr sz="1800" spc="-20" dirty="0">
                <a:latin typeface="Gotham-Medium"/>
                <a:cs typeface="Gotham-Medium"/>
              </a:rPr>
              <a:t> </a:t>
            </a:r>
            <a:r>
              <a:rPr sz="1800" dirty="0">
                <a:latin typeface="Gotham-Medium"/>
                <a:cs typeface="Gotham-Medium"/>
              </a:rPr>
              <a:t>of</a:t>
            </a:r>
            <a:r>
              <a:rPr sz="1800" spc="-15" dirty="0">
                <a:latin typeface="Gotham-Medium"/>
                <a:cs typeface="Gotham-Medium"/>
              </a:rPr>
              <a:t> </a:t>
            </a:r>
            <a:r>
              <a:rPr sz="1800" spc="-10" dirty="0">
                <a:latin typeface="Gotham-Medium"/>
                <a:cs typeface="Gotham-Medium"/>
              </a:rPr>
              <a:t>sport.</a:t>
            </a:r>
            <a:endParaRPr sz="1800" dirty="0">
              <a:latin typeface="Gotham-Medium"/>
              <a:cs typeface="Gotham-Medium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962" y="2476563"/>
            <a:ext cx="19350175" cy="8831992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28</a:t>
            </a:fld>
            <a:endParaRPr spc="-25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73852" y="4849894"/>
            <a:ext cx="3733800" cy="1599565"/>
          </a:xfrm>
          <a:custGeom>
            <a:avLst/>
            <a:gdLst/>
            <a:ahLst/>
            <a:cxnLst/>
            <a:rect l="l" t="t" r="r" b="b"/>
            <a:pathLst>
              <a:path w="3733800" h="1599564">
                <a:moveTo>
                  <a:pt x="3733771" y="0"/>
                </a:moveTo>
                <a:lnTo>
                  <a:pt x="0" y="0"/>
                </a:lnTo>
                <a:lnTo>
                  <a:pt x="0" y="1599092"/>
                </a:lnTo>
                <a:lnTo>
                  <a:pt x="3733771" y="1599092"/>
                </a:lnTo>
                <a:lnTo>
                  <a:pt x="373377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96471" y="4843942"/>
            <a:ext cx="638810" cy="1601470"/>
          </a:xfrm>
          <a:custGeom>
            <a:avLst/>
            <a:gdLst/>
            <a:ahLst/>
            <a:cxnLst/>
            <a:rect l="l" t="t" r="r" b="b"/>
            <a:pathLst>
              <a:path w="638810" h="1601470">
                <a:moveTo>
                  <a:pt x="142246" y="0"/>
                </a:moveTo>
                <a:lnTo>
                  <a:pt x="141482" y="475692"/>
                </a:lnTo>
                <a:lnTo>
                  <a:pt x="356" y="475461"/>
                </a:lnTo>
                <a:lnTo>
                  <a:pt x="0" y="697350"/>
                </a:lnTo>
                <a:lnTo>
                  <a:pt x="141116" y="697580"/>
                </a:lnTo>
                <a:lnTo>
                  <a:pt x="140173" y="1287772"/>
                </a:lnTo>
                <a:lnTo>
                  <a:pt x="141922" y="1362283"/>
                </a:lnTo>
                <a:lnTo>
                  <a:pt x="147421" y="1425216"/>
                </a:lnTo>
                <a:lnTo>
                  <a:pt x="156671" y="1476564"/>
                </a:lnTo>
                <a:lnTo>
                  <a:pt x="169671" y="1516320"/>
                </a:lnTo>
                <a:lnTo>
                  <a:pt x="211372" y="1564666"/>
                </a:lnTo>
                <a:lnTo>
                  <a:pt x="248994" y="1580404"/>
                </a:lnTo>
                <a:lnTo>
                  <a:pt x="299281" y="1591685"/>
                </a:lnTo>
                <a:lnTo>
                  <a:pt x="362222" y="1598509"/>
                </a:lnTo>
                <a:lnTo>
                  <a:pt x="437808" y="1600872"/>
                </a:lnTo>
                <a:lnTo>
                  <a:pt x="638095" y="1601197"/>
                </a:lnTo>
                <a:lnTo>
                  <a:pt x="638441" y="1383884"/>
                </a:lnTo>
                <a:lnTo>
                  <a:pt x="579291" y="1383790"/>
                </a:lnTo>
                <a:lnTo>
                  <a:pt x="552679" y="1382754"/>
                </a:lnTo>
                <a:lnTo>
                  <a:pt x="510593" y="1374716"/>
                </a:lnTo>
                <a:lnTo>
                  <a:pt x="478177" y="1354112"/>
                </a:lnTo>
                <a:lnTo>
                  <a:pt x="458911" y="1314050"/>
                </a:lnTo>
                <a:lnTo>
                  <a:pt x="456541" y="1287573"/>
                </a:lnTo>
                <a:lnTo>
                  <a:pt x="457483" y="698093"/>
                </a:lnTo>
                <a:lnTo>
                  <a:pt x="628179" y="698366"/>
                </a:lnTo>
                <a:lnTo>
                  <a:pt x="628535" y="476477"/>
                </a:lnTo>
                <a:lnTo>
                  <a:pt x="457839" y="476205"/>
                </a:lnTo>
                <a:lnTo>
                  <a:pt x="458603" y="513"/>
                </a:lnTo>
                <a:lnTo>
                  <a:pt x="142246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28203" y="5277717"/>
            <a:ext cx="743585" cy="1186815"/>
          </a:xfrm>
          <a:custGeom>
            <a:avLst/>
            <a:gdLst/>
            <a:ahLst/>
            <a:cxnLst/>
            <a:rect l="l" t="t" r="r" b="b"/>
            <a:pathLst>
              <a:path w="743585" h="1186814">
                <a:moveTo>
                  <a:pt x="735215" y="201166"/>
                </a:moveTo>
                <a:lnTo>
                  <a:pt x="373412" y="201166"/>
                </a:lnTo>
                <a:lnTo>
                  <a:pt x="385917" y="202190"/>
                </a:lnTo>
                <a:lnTo>
                  <a:pt x="396769" y="205216"/>
                </a:lnTo>
                <a:lnTo>
                  <a:pt x="423436" y="237263"/>
                </a:lnTo>
                <a:lnTo>
                  <a:pt x="426720" y="265122"/>
                </a:lnTo>
                <a:lnTo>
                  <a:pt x="426552" y="374606"/>
                </a:lnTo>
                <a:lnTo>
                  <a:pt x="402822" y="439366"/>
                </a:lnTo>
                <a:lnTo>
                  <a:pt x="373239" y="464662"/>
                </a:lnTo>
                <a:lnTo>
                  <a:pt x="331832" y="489006"/>
                </a:lnTo>
                <a:lnTo>
                  <a:pt x="278589" y="515226"/>
                </a:lnTo>
                <a:lnTo>
                  <a:pt x="213501" y="546150"/>
                </a:lnTo>
                <a:lnTo>
                  <a:pt x="163574" y="573185"/>
                </a:lnTo>
                <a:lnTo>
                  <a:pt x="120297" y="602847"/>
                </a:lnTo>
                <a:lnTo>
                  <a:pt x="83670" y="634814"/>
                </a:lnTo>
                <a:lnTo>
                  <a:pt x="53692" y="668762"/>
                </a:lnTo>
                <a:lnTo>
                  <a:pt x="30362" y="704368"/>
                </a:lnTo>
                <a:lnTo>
                  <a:pt x="13681" y="741308"/>
                </a:lnTo>
                <a:lnTo>
                  <a:pt x="3648" y="779261"/>
                </a:lnTo>
                <a:lnTo>
                  <a:pt x="261" y="817901"/>
                </a:lnTo>
                <a:lnTo>
                  <a:pt x="0" y="982284"/>
                </a:lnTo>
                <a:lnTo>
                  <a:pt x="3618" y="1030473"/>
                </a:lnTo>
                <a:lnTo>
                  <a:pt x="14650" y="1072095"/>
                </a:lnTo>
                <a:lnTo>
                  <a:pt x="33096" y="1107140"/>
                </a:lnTo>
                <a:lnTo>
                  <a:pt x="58961" y="1135598"/>
                </a:lnTo>
                <a:lnTo>
                  <a:pt x="93601" y="1157664"/>
                </a:lnTo>
                <a:lnTo>
                  <a:pt x="138519" y="1173470"/>
                </a:lnTo>
                <a:lnTo>
                  <a:pt x="193701" y="1183007"/>
                </a:lnTo>
                <a:lnTo>
                  <a:pt x="259133" y="1186267"/>
                </a:lnTo>
                <a:lnTo>
                  <a:pt x="299893" y="1185535"/>
                </a:lnTo>
                <a:lnTo>
                  <a:pt x="366467" y="1179323"/>
                </a:lnTo>
                <a:lnTo>
                  <a:pt x="414130" y="1165726"/>
                </a:lnTo>
                <a:lnTo>
                  <a:pt x="448903" y="1137786"/>
                </a:lnTo>
                <a:lnTo>
                  <a:pt x="461849" y="1118018"/>
                </a:lnTo>
                <a:lnTo>
                  <a:pt x="741776" y="1118018"/>
                </a:lnTo>
                <a:lnTo>
                  <a:pt x="742033" y="957719"/>
                </a:lnTo>
                <a:lnTo>
                  <a:pt x="373297" y="957719"/>
                </a:lnTo>
                <a:lnTo>
                  <a:pt x="360421" y="956778"/>
                </a:lnTo>
                <a:lnTo>
                  <a:pt x="324761" y="934439"/>
                </a:lnTo>
                <a:lnTo>
                  <a:pt x="316535" y="898339"/>
                </a:lnTo>
                <a:lnTo>
                  <a:pt x="316670" y="800132"/>
                </a:lnTo>
                <a:lnTo>
                  <a:pt x="329553" y="752987"/>
                </a:lnTo>
                <a:lnTo>
                  <a:pt x="372544" y="719607"/>
                </a:lnTo>
                <a:lnTo>
                  <a:pt x="426028" y="701978"/>
                </a:lnTo>
                <a:lnTo>
                  <a:pt x="742443" y="701978"/>
                </a:lnTo>
                <a:lnTo>
                  <a:pt x="743129" y="274923"/>
                </a:lnTo>
                <a:lnTo>
                  <a:pt x="739208" y="217948"/>
                </a:lnTo>
                <a:lnTo>
                  <a:pt x="735215" y="201166"/>
                </a:lnTo>
                <a:close/>
              </a:path>
              <a:path w="743585" h="1186814">
                <a:moveTo>
                  <a:pt x="741776" y="1118018"/>
                </a:moveTo>
                <a:lnTo>
                  <a:pt x="461849" y="1118018"/>
                </a:lnTo>
                <a:lnTo>
                  <a:pt x="461766" y="1168320"/>
                </a:lnTo>
                <a:lnTo>
                  <a:pt x="741694" y="1168770"/>
                </a:lnTo>
                <a:lnTo>
                  <a:pt x="741776" y="1118018"/>
                </a:lnTo>
                <a:close/>
              </a:path>
              <a:path w="743585" h="1186814">
                <a:moveTo>
                  <a:pt x="742443" y="701978"/>
                </a:moveTo>
                <a:lnTo>
                  <a:pt x="426028" y="701978"/>
                </a:lnTo>
                <a:lnTo>
                  <a:pt x="425714" y="898339"/>
                </a:lnTo>
                <a:lnTo>
                  <a:pt x="424771" y="912284"/>
                </a:lnTo>
                <a:lnTo>
                  <a:pt x="402954" y="949461"/>
                </a:lnTo>
                <a:lnTo>
                  <a:pt x="373297" y="957719"/>
                </a:lnTo>
                <a:lnTo>
                  <a:pt x="742033" y="957719"/>
                </a:lnTo>
                <a:lnTo>
                  <a:pt x="742443" y="701978"/>
                </a:lnTo>
                <a:close/>
              </a:path>
              <a:path w="743585" h="1186814">
                <a:moveTo>
                  <a:pt x="390773" y="0"/>
                </a:moveTo>
                <a:lnTo>
                  <a:pt x="326396" y="2005"/>
                </a:lnTo>
                <a:lnTo>
                  <a:pt x="268028" y="8230"/>
                </a:lnTo>
                <a:lnTo>
                  <a:pt x="215671" y="18666"/>
                </a:lnTo>
                <a:lnTo>
                  <a:pt x="169328" y="33307"/>
                </a:lnTo>
                <a:lnTo>
                  <a:pt x="129001" y="52145"/>
                </a:lnTo>
                <a:lnTo>
                  <a:pt x="87146" y="81732"/>
                </a:lnTo>
                <a:lnTo>
                  <a:pt x="54576" y="117538"/>
                </a:lnTo>
                <a:lnTo>
                  <a:pt x="31288" y="159567"/>
                </a:lnTo>
                <a:lnTo>
                  <a:pt x="17281" y="207824"/>
                </a:lnTo>
                <a:lnTo>
                  <a:pt x="12554" y="262316"/>
                </a:lnTo>
                <a:lnTo>
                  <a:pt x="12355" y="383255"/>
                </a:lnTo>
                <a:lnTo>
                  <a:pt x="319623" y="383747"/>
                </a:lnTo>
                <a:lnTo>
                  <a:pt x="319812" y="265122"/>
                </a:lnTo>
                <a:lnTo>
                  <a:pt x="320804" y="250096"/>
                </a:lnTo>
                <a:lnTo>
                  <a:pt x="343676" y="210148"/>
                </a:lnTo>
                <a:lnTo>
                  <a:pt x="373412" y="201166"/>
                </a:lnTo>
                <a:lnTo>
                  <a:pt x="735215" y="201166"/>
                </a:lnTo>
                <a:lnTo>
                  <a:pt x="727260" y="167731"/>
                </a:lnTo>
                <a:lnTo>
                  <a:pt x="707290" y="124265"/>
                </a:lnTo>
                <a:lnTo>
                  <a:pt x="679301" y="87543"/>
                </a:lnTo>
                <a:lnTo>
                  <a:pt x="643299" y="57558"/>
                </a:lnTo>
                <a:lnTo>
                  <a:pt x="606286" y="36918"/>
                </a:lnTo>
                <a:lnTo>
                  <a:pt x="562522" y="20846"/>
                </a:lnTo>
                <a:lnTo>
                  <a:pt x="512012" y="9338"/>
                </a:lnTo>
                <a:lnTo>
                  <a:pt x="454761" y="2390"/>
                </a:lnTo>
                <a:lnTo>
                  <a:pt x="390773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33818" y="4846058"/>
            <a:ext cx="319405" cy="1601470"/>
          </a:xfrm>
          <a:custGeom>
            <a:avLst/>
            <a:gdLst/>
            <a:ahLst/>
            <a:cxnLst/>
            <a:rect l="l" t="t" r="r" b="b"/>
            <a:pathLst>
              <a:path w="319404" h="1601470">
                <a:moveTo>
                  <a:pt x="2565" y="0"/>
                </a:moveTo>
                <a:lnTo>
                  <a:pt x="0" y="1600694"/>
                </a:lnTo>
                <a:lnTo>
                  <a:pt x="316335" y="1601207"/>
                </a:lnTo>
                <a:lnTo>
                  <a:pt x="318901" y="513"/>
                </a:lnTo>
                <a:lnTo>
                  <a:pt x="2565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30082" y="4846863"/>
            <a:ext cx="883285" cy="1602740"/>
          </a:xfrm>
          <a:custGeom>
            <a:avLst/>
            <a:gdLst/>
            <a:ahLst/>
            <a:cxnLst/>
            <a:rect l="l" t="t" r="r" b="b"/>
            <a:pathLst>
              <a:path w="883284" h="1602739">
                <a:moveTo>
                  <a:pt x="2565" y="0"/>
                </a:moveTo>
                <a:lnTo>
                  <a:pt x="0" y="1600694"/>
                </a:lnTo>
                <a:lnTo>
                  <a:pt x="316314" y="1601207"/>
                </a:lnTo>
                <a:lnTo>
                  <a:pt x="316985" y="1187387"/>
                </a:lnTo>
                <a:lnTo>
                  <a:pt x="512078" y="1601521"/>
                </a:lnTo>
                <a:lnTo>
                  <a:pt x="883041" y="1602118"/>
                </a:lnTo>
                <a:lnTo>
                  <a:pt x="592673" y="1031706"/>
                </a:lnTo>
                <a:lnTo>
                  <a:pt x="848487" y="477367"/>
                </a:lnTo>
                <a:lnTo>
                  <a:pt x="502508" y="476812"/>
                </a:lnTo>
                <a:lnTo>
                  <a:pt x="317456" y="892695"/>
                </a:lnTo>
                <a:lnTo>
                  <a:pt x="318880" y="513"/>
                </a:lnTo>
                <a:lnTo>
                  <a:pt x="2565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63448" y="4837548"/>
            <a:ext cx="797560" cy="1630680"/>
          </a:xfrm>
          <a:custGeom>
            <a:avLst/>
            <a:gdLst/>
            <a:ahLst/>
            <a:cxnLst/>
            <a:rect l="l" t="t" r="r" b="b"/>
            <a:pathLst>
              <a:path w="797559" h="1630679">
                <a:moveTo>
                  <a:pt x="407286" y="0"/>
                </a:moveTo>
                <a:lnTo>
                  <a:pt x="347264" y="1632"/>
                </a:lnTo>
                <a:lnTo>
                  <a:pt x="292070" y="6734"/>
                </a:lnTo>
                <a:lnTo>
                  <a:pt x="241701" y="15300"/>
                </a:lnTo>
                <a:lnTo>
                  <a:pt x="196158" y="27326"/>
                </a:lnTo>
                <a:lnTo>
                  <a:pt x="155441" y="42809"/>
                </a:lnTo>
                <a:lnTo>
                  <a:pt x="119548" y="61742"/>
                </a:lnTo>
                <a:lnTo>
                  <a:pt x="88478" y="84123"/>
                </a:lnTo>
                <a:lnTo>
                  <a:pt x="57297" y="116565"/>
                </a:lnTo>
                <a:lnTo>
                  <a:pt x="33024" y="155405"/>
                </a:lnTo>
                <a:lnTo>
                  <a:pt x="15659" y="200647"/>
                </a:lnTo>
                <a:lnTo>
                  <a:pt x="5202" y="252296"/>
                </a:lnTo>
                <a:lnTo>
                  <a:pt x="1654" y="310357"/>
                </a:lnTo>
                <a:lnTo>
                  <a:pt x="1361" y="491105"/>
                </a:lnTo>
                <a:lnTo>
                  <a:pt x="6299" y="536509"/>
                </a:lnTo>
                <a:lnTo>
                  <a:pt x="21250" y="583673"/>
                </a:lnTo>
                <a:lnTo>
                  <a:pt x="46206" y="632580"/>
                </a:lnTo>
                <a:lnTo>
                  <a:pt x="81159" y="683214"/>
                </a:lnTo>
                <a:lnTo>
                  <a:pt x="116926" y="723540"/>
                </a:lnTo>
                <a:lnTo>
                  <a:pt x="150708" y="760192"/>
                </a:lnTo>
                <a:lnTo>
                  <a:pt x="195097" y="807832"/>
                </a:lnTo>
                <a:lnTo>
                  <a:pt x="250097" y="866455"/>
                </a:lnTo>
                <a:lnTo>
                  <a:pt x="321345" y="943016"/>
                </a:lnTo>
                <a:lnTo>
                  <a:pt x="355594" y="979361"/>
                </a:lnTo>
                <a:lnTo>
                  <a:pt x="388934" y="1014417"/>
                </a:lnTo>
                <a:lnTo>
                  <a:pt x="421369" y="1048187"/>
                </a:lnTo>
                <a:lnTo>
                  <a:pt x="434362" y="1069402"/>
                </a:lnTo>
                <a:lnTo>
                  <a:pt x="443614" y="1094081"/>
                </a:lnTo>
                <a:lnTo>
                  <a:pt x="449137" y="1122208"/>
                </a:lnTo>
                <a:lnTo>
                  <a:pt x="450939" y="1153765"/>
                </a:lnTo>
                <a:lnTo>
                  <a:pt x="450635" y="1344440"/>
                </a:lnTo>
                <a:lnTo>
                  <a:pt x="434049" y="1385748"/>
                </a:lnTo>
                <a:lnTo>
                  <a:pt x="384595" y="1399465"/>
                </a:lnTo>
                <a:lnTo>
                  <a:pt x="370970" y="1398508"/>
                </a:lnTo>
                <a:lnTo>
                  <a:pt x="327575" y="1376328"/>
                </a:lnTo>
                <a:lnTo>
                  <a:pt x="316377" y="1344178"/>
                </a:lnTo>
                <a:lnTo>
                  <a:pt x="316859" y="1042732"/>
                </a:lnTo>
                <a:lnTo>
                  <a:pt x="471" y="1042219"/>
                </a:lnTo>
                <a:lnTo>
                  <a:pt x="0" y="1339383"/>
                </a:lnTo>
                <a:lnTo>
                  <a:pt x="4615" y="1393129"/>
                </a:lnTo>
                <a:lnTo>
                  <a:pt x="18627" y="1442301"/>
                </a:lnTo>
                <a:lnTo>
                  <a:pt x="42024" y="1486918"/>
                </a:lnTo>
                <a:lnTo>
                  <a:pt x="74793" y="1527000"/>
                </a:lnTo>
                <a:lnTo>
                  <a:pt x="105727" y="1554361"/>
                </a:lnTo>
                <a:lnTo>
                  <a:pt x="141409" y="1577525"/>
                </a:lnTo>
                <a:lnTo>
                  <a:pt x="181838" y="1596493"/>
                </a:lnTo>
                <a:lnTo>
                  <a:pt x="227013" y="1611266"/>
                </a:lnTo>
                <a:lnTo>
                  <a:pt x="276931" y="1621846"/>
                </a:lnTo>
                <a:lnTo>
                  <a:pt x="331592" y="1628234"/>
                </a:lnTo>
                <a:lnTo>
                  <a:pt x="390993" y="1630432"/>
                </a:lnTo>
                <a:lnTo>
                  <a:pt x="453341" y="1628758"/>
                </a:lnTo>
                <a:lnTo>
                  <a:pt x="510303" y="1623531"/>
                </a:lnTo>
                <a:lnTo>
                  <a:pt x="561880" y="1614748"/>
                </a:lnTo>
                <a:lnTo>
                  <a:pt x="608072" y="1602410"/>
                </a:lnTo>
                <a:lnTo>
                  <a:pt x="648882" y="1586514"/>
                </a:lnTo>
                <a:lnTo>
                  <a:pt x="684309" y="1567060"/>
                </a:lnTo>
                <a:lnTo>
                  <a:pt x="743913" y="1510643"/>
                </a:lnTo>
                <a:lnTo>
                  <a:pt x="766933" y="1470623"/>
                </a:lnTo>
                <a:lnTo>
                  <a:pt x="783411" y="1423991"/>
                </a:lnTo>
                <a:lnTo>
                  <a:pt x="793341" y="1370753"/>
                </a:lnTo>
                <a:lnTo>
                  <a:pt x="796719" y="1310912"/>
                </a:lnTo>
                <a:lnTo>
                  <a:pt x="797043" y="1107411"/>
                </a:lnTo>
                <a:lnTo>
                  <a:pt x="792966" y="1056535"/>
                </a:lnTo>
                <a:lnTo>
                  <a:pt x="780584" y="1006786"/>
                </a:lnTo>
                <a:lnTo>
                  <a:pt x="759912" y="958167"/>
                </a:lnTo>
                <a:lnTo>
                  <a:pt x="730962" y="910684"/>
                </a:lnTo>
                <a:lnTo>
                  <a:pt x="679564" y="847718"/>
                </a:lnTo>
                <a:lnTo>
                  <a:pt x="639328" y="803357"/>
                </a:lnTo>
                <a:lnTo>
                  <a:pt x="589395" y="750395"/>
                </a:lnTo>
                <a:lnTo>
                  <a:pt x="409034" y="564872"/>
                </a:lnTo>
                <a:lnTo>
                  <a:pt x="379043" y="527692"/>
                </a:lnTo>
                <a:lnTo>
                  <a:pt x="357652" y="489961"/>
                </a:lnTo>
                <a:lnTo>
                  <a:pt x="344851" y="451669"/>
                </a:lnTo>
                <a:lnTo>
                  <a:pt x="340628" y="412804"/>
                </a:lnTo>
                <a:lnTo>
                  <a:pt x="340869" y="263217"/>
                </a:lnTo>
                <a:lnTo>
                  <a:pt x="355151" y="226432"/>
                </a:lnTo>
                <a:lnTo>
                  <a:pt x="397925" y="214977"/>
                </a:lnTo>
                <a:lnTo>
                  <a:pt x="409234" y="215786"/>
                </a:lnTo>
                <a:lnTo>
                  <a:pt x="443722" y="234710"/>
                </a:lnTo>
                <a:lnTo>
                  <a:pt x="452363" y="263405"/>
                </a:lnTo>
                <a:lnTo>
                  <a:pt x="451996" y="491576"/>
                </a:lnTo>
                <a:lnTo>
                  <a:pt x="768384" y="492089"/>
                </a:lnTo>
                <a:lnTo>
                  <a:pt x="768720" y="284253"/>
                </a:lnTo>
                <a:lnTo>
                  <a:pt x="763833" y="224626"/>
                </a:lnTo>
                <a:lnTo>
                  <a:pt x="748974" y="171564"/>
                </a:lnTo>
                <a:lnTo>
                  <a:pt x="724154" y="125057"/>
                </a:lnTo>
                <a:lnTo>
                  <a:pt x="689382" y="85096"/>
                </a:lnTo>
                <a:lnTo>
                  <a:pt x="655653" y="59207"/>
                </a:lnTo>
                <a:lnTo>
                  <a:pt x="616611" y="37993"/>
                </a:lnTo>
                <a:lnTo>
                  <a:pt x="572254" y="21458"/>
                </a:lnTo>
                <a:lnTo>
                  <a:pt x="522582" y="9611"/>
                </a:lnTo>
                <a:lnTo>
                  <a:pt x="467593" y="2456"/>
                </a:lnTo>
                <a:lnTo>
                  <a:pt x="407286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3131" y="4849897"/>
            <a:ext cx="801370" cy="1601470"/>
          </a:xfrm>
          <a:custGeom>
            <a:avLst/>
            <a:gdLst/>
            <a:ahLst/>
            <a:cxnLst/>
            <a:rect l="l" t="t" r="r" b="b"/>
            <a:pathLst>
              <a:path w="801370" h="1601470">
                <a:moveTo>
                  <a:pt x="2565" y="0"/>
                </a:moveTo>
                <a:lnTo>
                  <a:pt x="0" y="1600694"/>
                </a:lnTo>
                <a:lnTo>
                  <a:pt x="339141" y="1601239"/>
                </a:lnTo>
                <a:lnTo>
                  <a:pt x="340083" y="1011257"/>
                </a:lnTo>
                <a:lnTo>
                  <a:pt x="425867" y="1008648"/>
                </a:lnTo>
                <a:lnTo>
                  <a:pt x="500324" y="1000928"/>
                </a:lnTo>
                <a:lnTo>
                  <a:pt x="564252" y="988697"/>
                </a:lnTo>
                <a:lnTo>
                  <a:pt x="618446" y="972557"/>
                </a:lnTo>
                <a:lnTo>
                  <a:pt x="663703" y="953109"/>
                </a:lnTo>
                <a:lnTo>
                  <a:pt x="700819" y="930954"/>
                </a:lnTo>
                <a:lnTo>
                  <a:pt x="730591" y="906693"/>
                </a:lnTo>
                <a:lnTo>
                  <a:pt x="771285" y="854261"/>
                </a:lnTo>
                <a:lnTo>
                  <a:pt x="792156" y="800623"/>
                </a:lnTo>
                <a:lnTo>
                  <a:pt x="795205" y="784887"/>
                </a:lnTo>
                <a:lnTo>
                  <a:pt x="340439" y="784887"/>
                </a:lnTo>
                <a:lnTo>
                  <a:pt x="341340" y="226966"/>
                </a:lnTo>
                <a:lnTo>
                  <a:pt x="796961" y="226966"/>
                </a:lnTo>
                <a:lnTo>
                  <a:pt x="788830" y="184935"/>
                </a:lnTo>
                <a:lnTo>
                  <a:pt x="773574" y="143387"/>
                </a:lnTo>
                <a:lnTo>
                  <a:pt x="752179" y="107426"/>
                </a:lnTo>
                <a:lnTo>
                  <a:pt x="724648" y="77052"/>
                </a:lnTo>
                <a:lnTo>
                  <a:pt x="690979" y="52266"/>
                </a:lnTo>
                <a:lnTo>
                  <a:pt x="651173" y="33067"/>
                </a:lnTo>
                <a:lnTo>
                  <a:pt x="580634" y="15165"/>
                </a:lnTo>
                <a:lnTo>
                  <a:pt x="533409" y="8863"/>
                </a:lnTo>
                <a:lnTo>
                  <a:pt x="478216" y="4327"/>
                </a:lnTo>
                <a:lnTo>
                  <a:pt x="415058" y="1558"/>
                </a:lnTo>
                <a:lnTo>
                  <a:pt x="343937" y="554"/>
                </a:lnTo>
                <a:lnTo>
                  <a:pt x="2565" y="0"/>
                </a:lnTo>
                <a:close/>
              </a:path>
              <a:path w="801370" h="1601470">
                <a:moveTo>
                  <a:pt x="796961" y="226966"/>
                </a:moveTo>
                <a:lnTo>
                  <a:pt x="341340" y="226966"/>
                </a:lnTo>
                <a:lnTo>
                  <a:pt x="366605" y="227572"/>
                </a:lnTo>
                <a:lnTo>
                  <a:pt x="388020" y="229317"/>
                </a:lnTo>
                <a:lnTo>
                  <a:pt x="437966" y="247971"/>
                </a:lnTo>
                <a:lnTo>
                  <a:pt x="459163" y="286056"/>
                </a:lnTo>
                <a:lnTo>
                  <a:pt x="461776" y="312451"/>
                </a:lnTo>
                <a:lnTo>
                  <a:pt x="461158" y="699737"/>
                </a:lnTo>
                <a:lnTo>
                  <a:pt x="449839" y="749320"/>
                </a:lnTo>
                <a:lnTo>
                  <a:pt x="416123" y="778060"/>
                </a:lnTo>
                <a:lnTo>
                  <a:pt x="367306" y="784502"/>
                </a:lnTo>
                <a:lnTo>
                  <a:pt x="340439" y="784887"/>
                </a:lnTo>
                <a:lnTo>
                  <a:pt x="795205" y="784887"/>
                </a:lnTo>
                <a:lnTo>
                  <a:pt x="797148" y="774855"/>
                </a:lnTo>
                <a:lnTo>
                  <a:pt x="799573" y="750589"/>
                </a:lnTo>
                <a:lnTo>
                  <a:pt x="800226" y="728428"/>
                </a:lnTo>
                <a:lnTo>
                  <a:pt x="800928" y="284797"/>
                </a:lnTo>
                <a:lnTo>
                  <a:pt x="797948" y="232072"/>
                </a:lnTo>
                <a:lnTo>
                  <a:pt x="796961" y="226966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225334" y="4840564"/>
            <a:ext cx="800735" cy="1630680"/>
          </a:xfrm>
          <a:custGeom>
            <a:avLst/>
            <a:gdLst/>
            <a:ahLst/>
            <a:cxnLst/>
            <a:rect l="l" t="t" r="r" b="b"/>
            <a:pathLst>
              <a:path w="800734" h="1630679">
                <a:moveTo>
                  <a:pt x="404982" y="0"/>
                </a:moveTo>
                <a:lnTo>
                  <a:pt x="345000" y="1632"/>
                </a:lnTo>
                <a:lnTo>
                  <a:pt x="289943" y="6734"/>
                </a:lnTo>
                <a:lnTo>
                  <a:pt x="239808" y="15300"/>
                </a:lnTo>
                <a:lnTo>
                  <a:pt x="194597" y="27326"/>
                </a:lnTo>
                <a:lnTo>
                  <a:pt x="154306" y="42809"/>
                </a:lnTo>
                <a:lnTo>
                  <a:pt x="118938" y="61742"/>
                </a:lnTo>
                <a:lnTo>
                  <a:pt x="57283" y="116564"/>
                </a:lnTo>
                <a:lnTo>
                  <a:pt x="33006" y="155402"/>
                </a:lnTo>
                <a:lnTo>
                  <a:pt x="15649" y="200641"/>
                </a:lnTo>
                <a:lnTo>
                  <a:pt x="5201" y="252287"/>
                </a:lnTo>
                <a:lnTo>
                  <a:pt x="1654" y="310346"/>
                </a:lnTo>
                <a:lnTo>
                  <a:pt x="0" y="1341645"/>
                </a:lnTo>
                <a:lnTo>
                  <a:pt x="4372" y="1395634"/>
                </a:lnTo>
                <a:lnTo>
                  <a:pt x="17668" y="1444141"/>
                </a:lnTo>
                <a:lnTo>
                  <a:pt x="39895" y="1487165"/>
                </a:lnTo>
                <a:lnTo>
                  <a:pt x="71056" y="1524708"/>
                </a:lnTo>
                <a:lnTo>
                  <a:pt x="111158" y="1556769"/>
                </a:lnTo>
                <a:lnTo>
                  <a:pt x="150113" y="1579213"/>
                </a:lnTo>
                <a:lnTo>
                  <a:pt x="192755" y="1597586"/>
                </a:lnTo>
                <a:lnTo>
                  <a:pt x="239079" y="1611892"/>
                </a:lnTo>
                <a:lnTo>
                  <a:pt x="289080" y="1622134"/>
                </a:lnTo>
                <a:lnTo>
                  <a:pt x="342753" y="1628316"/>
                </a:lnTo>
                <a:lnTo>
                  <a:pt x="400092" y="1630442"/>
                </a:lnTo>
                <a:lnTo>
                  <a:pt x="457400" y="1628440"/>
                </a:lnTo>
                <a:lnTo>
                  <a:pt x="510982" y="1622243"/>
                </a:lnTo>
                <a:lnTo>
                  <a:pt x="560841" y="1611847"/>
                </a:lnTo>
                <a:lnTo>
                  <a:pt x="606980" y="1597250"/>
                </a:lnTo>
                <a:lnTo>
                  <a:pt x="649400" y="1578448"/>
                </a:lnTo>
                <a:lnTo>
                  <a:pt x="688104" y="1555439"/>
                </a:lnTo>
                <a:lnTo>
                  <a:pt x="727882" y="1522764"/>
                </a:lnTo>
                <a:lnTo>
                  <a:pt x="758834" y="1484957"/>
                </a:lnTo>
                <a:lnTo>
                  <a:pt x="780965" y="1442010"/>
                </a:lnTo>
                <a:lnTo>
                  <a:pt x="790211" y="1408606"/>
                </a:lnTo>
                <a:lnTo>
                  <a:pt x="400500" y="1408606"/>
                </a:lnTo>
                <a:lnTo>
                  <a:pt x="386055" y="1407794"/>
                </a:lnTo>
                <a:lnTo>
                  <a:pt x="347620" y="1388977"/>
                </a:lnTo>
                <a:lnTo>
                  <a:pt x="339075" y="1360565"/>
                </a:lnTo>
                <a:lnTo>
                  <a:pt x="339089" y="1340671"/>
                </a:lnTo>
                <a:lnTo>
                  <a:pt x="340816" y="265384"/>
                </a:lnTo>
                <a:lnTo>
                  <a:pt x="356188" y="228705"/>
                </a:lnTo>
                <a:lnTo>
                  <a:pt x="402406" y="217249"/>
                </a:lnTo>
                <a:lnTo>
                  <a:pt x="788553" y="217249"/>
                </a:lnTo>
                <a:lnTo>
                  <a:pt x="784959" y="201453"/>
                </a:lnTo>
                <a:lnTo>
                  <a:pt x="765472" y="155685"/>
                </a:lnTo>
                <a:lnTo>
                  <a:pt x="738154" y="115378"/>
                </a:lnTo>
                <a:lnTo>
                  <a:pt x="703004" y="80531"/>
                </a:lnTo>
                <a:lnTo>
                  <a:pt x="667566" y="56031"/>
                </a:lnTo>
                <a:lnTo>
                  <a:pt x="626440" y="35956"/>
                </a:lnTo>
                <a:lnTo>
                  <a:pt x="579622" y="20310"/>
                </a:lnTo>
                <a:lnTo>
                  <a:pt x="527109" y="9099"/>
                </a:lnTo>
                <a:lnTo>
                  <a:pt x="468897" y="2328"/>
                </a:lnTo>
                <a:lnTo>
                  <a:pt x="404982" y="0"/>
                </a:lnTo>
                <a:close/>
              </a:path>
              <a:path w="800734" h="1630679">
                <a:moveTo>
                  <a:pt x="788553" y="217249"/>
                </a:moveTo>
                <a:lnTo>
                  <a:pt x="402406" y="217249"/>
                </a:lnTo>
                <a:lnTo>
                  <a:pt x="416713" y="217989"/>
                </a:lnTo>
                <a:lnTo>
                  <a:pt x="428985" y="220164"/>
                </a:lnTo>
                <a:lnTo>
                  <a:pt x="460547" y="253789"/>
                </a:lnTo>
                <a:lnTo>
                  <a:pt x="461396" y="265384"/>
                </a:lnTo>
                <a:lnTo>
                  <a:pt x="461338" y="310346"/>
                </a:lnTo>
                <a:lnTo>
                  <a:pt x="459661" y="1360565"/>
                </a:lnTo>
                <a:lnTo>
                  <a:pt x="445420" y="1396093"/>
                </a:lnTo>
                <a:lnTo>
                  <a:pt x="400500" y="1408606"/>
                </a:lnTo>
                <a:lnTo>
                  <a:pt x="790211" y="1408606"/>
                </a:lnTo>
                <a:lnTo>
                  <a:pt x="794276" y="1393918"/>
                </a:lnTo>
                <a:lnTo>
                  <a:pt x="798771" y="1340671"/>
                </a:lnTo>
                <a:lnTo>
                  <a:pt x="800436" y="309372"/>
                </a:lnTo>
                <a:lnTo>
                  <a:pt x="796614" y="252682"/>
                </a:lnTo>
                <a:lnTo>
                  <a:pt x="788553" y="217249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077393" y="4854385"/>
            <a:ext cx="740410" cy="1602105"/>
          </a:xfrm>
          <a:custGeom>
            <a:avLst/>
            <a:gdLst/>
            <a:ahLst/>
            <a:cxnLst/>
            <a:rect l="l" t="t" r="r" b="b"/>
            <a:pathLst>
              <a:path w="740409" h="1602104">
                <a:moveTo>
                  <a:pt x="387" y="0"/>
                </a:moveTo>
                <a:lnTo>
                  <a:pt x="0" y="247008"/>
                </a:lnTo>
                <a:lnTo>
                  <a:pt x="195784" y="247322"/>
                </a:lnTo>
                <a:lnTo>
                  <a:pt x="193617" y="1601008"/>
                </a:lnTo>
                <a:lnTo>
                  <a:pt x="541774" y="1601574"/>
                </a:lnTo>
                <a:lnTo>
                  <a:pt x="543952" y="247887"/>
                </a:lnTo>
                <a:lnTo>
                  <a:pt x="739684" y="248201"/>
                </a:lnTo>
                <a:lnTo>
                  <a:pt x="740082" y="1193"/>
                </a:lnTo>
                <a:lnTo>
                  <a:pt x="387" y="0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192177" y="4852954"/>
            <a:ext cx="801370" cy="1602105"/>
          </a:xfrm>
          <a:custGeom>
            <a:avLst/>
            <a:gdLst/>
            <a:ahLst/>
            <a:cxnLst/>
            <a:rect l="l" t="t" r="r" b="b"/>
            <a:pathLst>
              <a:path w="801370" h="1602104">
                <a:moveTo>
                  <a:pt x="798625" y="1601532"/>
                </a:moveTo>
                <a:lnTo>
                  <a:pt x="644106" y="1601532"/>
                </a:lnTo>
                <a:lnTo>
                  <a:pt x="798624" y="1601783"/>
                </a:lnTo>
                <a:lnTo>
                  <a:pt x="798625" y="1601532"/>
                </a:lnTo>
                <a:close/>
              </a:path>
              <a:path w="801370" h="1602104">
                <a:moveTo>
                  <a:pt x="793534" y="939919"/>
                </a:moveTo>
                <a:lnTo>
                  <a:pt x="349245" y="939919"/>
                </a:lnTo>
                <a:lnTo>
                  <a:pt x="373955" y="940759"/>
                </a:lnTo>
                <a:lnTo>
                  <a:pt x="395845" y="943174"/>
                </a:lnTo>
                <a:lnTo>
                  <a:pt x="444112" y="961894"/>
                </a:lnTo>
                <a:lnTo>
                  <a:pt x="458893" y="997940"/>
                </a:lnTo>
                <a:lnTo>
                  <a:pt x="460708" y="1024733"/>
                </a:lnTo>
                <a:lnTo>
                  <a:pt x="460258" y="1308703"/>
                </a:lnTo>
                <a:lnTo>
                  <a:pt x="460297" y="1327831"/>
                </a:lnTo>
                <a:lnTo>
                  <a:pt x="460446" y="1346315"/>
                </a:lnTo>
                <a:lnTo>
                  <a:pt x="460038" y="1601239"/>
                </a:lnTo>
                <a:lnTo>
                  <a:pt x="512057" y="1601312"/>
                </a:lnTo>
                <a:lnTo>
                  <a:pt x="512110" y="1601469"/>
                </a:lnTo>
                <a:lnTo>
                  <a:pt x="644231" y="1601731"/>
                </a:lnTo>
                <a:lnTo>
                  <a:pt x="644106" y="1601532"/>
                </a:lnTo>
                <a:lnTo>
                  <a:pt x="798625" y="1601532"/>
                </a:lnTo>
                <a:lnTo>
                  <a:pt x="799075" y="1320336"/>
                </a:lnTo>
                <a:lnTo>
                  <a:pt x="799357" y="1317310"/>
                </a:lnTo>
                <a:lnTo>
                  <a:pt x="799514" y="1314242"/>
                </a:lnTo>
                <a:lnTo>
                  <a:pt x="799368" y="1311122"/>
                </a:lnTo>
                <a:lnTo>
                  <a:pt x="799849" y="1006608"/>
                </a:lnTo>
                <a:lnTo>
                  <a:pt x="797939" y="966528"/>
                </a:lnTo>
                <a:lnTo>
                  <a:pt x="793534" y="939919"/>
                </a:lnTo>
                <a:close/>
              </a:path>
              <a:path w="801370" h="1602104">
                <a:moveTo>
                  <a:pt x="2575" y="0"/>
                </a:moveTo>
                <a:lnTo>
                  <a:pt x="0" y="1600694"/>
                </a:lnTo>
                <a:lnTo>
                  <a:pt x="348188" y="1601260"/>
                </a:lnTo>
                <a:lnTo>
                  <a:pt x="349245" y="939919"/>
                </a:lnTo>
                <a:lnTo>
                  <a:pt x="793534" y="939919"/>
                </a:lnTo>
                <a:lnTo>
                  <a:pt x="782215" y="900094"/>
                </a:lnTo>
                <a:lnTo>
                  <a:pt x="741576" y="839466"/>
                </a:lnTo>
                <a:lnTo>
                  <a:pt x="708125" y="810070"/>
                </a:lnTo>
                <a:lnTo>
                  <a:pt x="664197" y="785530"/>
                </a:lnTo>
                <a:lnTo>
                  <a:pt x="605950" y="765830"/>
                </a:lnTo>
                <a:lnTo>
                  <a:pt x="668921" y="740065"/>
                </a:lnTo>
                <a:lnTo>
                  <a:pt x="715620" y="710276"/>
                </a:lnTo>
                <a:lnTo>
                  <a:pt x="749894" y="676474"/>
                </a:lnTo>
                <a:lnTo>
                  <a:pt x="775588" y="638671"/>
                </a:lnTo>
                <a:lnTo>
                  <a:pt x="777722" y="634001"/>
                </a:lnTo>
                <a:lnTo>
                  <a:pt x="349738" y="634001"/>
                </a:lnTo>
                <a:lnTo>
                  <a:pt x="350429" y="204067"/>
                </a:lnTo>
                <a:lnTo>
                  <a:pt x="789414" y="204067"/>
                </a:lnTo>
                <a:lnTo>
                  <a:pt x="785677" y="189506"/>
                </a:lnTo>
                <a:lnTo>
                  <a:pt x="766388" y="148511"/>
                </a:lnTo>
                <a:lnTo>
                  <a:pt x="739353" y="111495"/>
                </a:lnTo>
                <a:lnTo>
                  <a:pt x="704575" y="78468"/>
                </a:lnTo>
                <a:lnTo>
                  <a:pt x="670247" y="54800"/>
                </a:lnTo>
                <a:lnTo>
                  <a:pt x="631674" y="35410"/>
                </a:lnTo>
                <a:lnTo>
                  <a:pt x="588861" y="20301"/>
                </a:lnTo>
                <a:lnTo>
                  <a:pt x="541815" y="9478"/>
                </a:lnTo>
                <a:lnTo>
                  <a:pt x="490540" y="2943"/>
                </a:lnTo>
                <a:lnTo>
                  <a:pt x="435044" y="701"/>
                </a:lnTo>
                <a:lnTo>
                  <a:pt x="2575" y="0"/>
                </a:lnTo>
                <a:close/>
              </a:path>
              <a:path w="801370" h="1602104">
                <a:moveTo>
                  <a:pt x="789414" y="204067"/>
                </a:moveTo>
                <a:lnTo>
                  <a:pt x="350429" y="204067"/>
                </a:lnTo>
                <a:lnTo>
                  <a:pt x="375138" y="204892"/>
                </a:lnTo>
                <a:lnTo>
                  <a:pt x="397028" y="207273"/>
                </a:lnTo>
                <a:lnTo>
                  <a:pt x="445291" y="225893"/>
                </a:lnTo>
                <a:lnTo>
                  <a:pt x="460075" y="261752"/>
                </a:lnTo>
                <a:lnTo>
                  <a:pt x="461891" y="288389"/>
                </a:lnTo>
                <a:lnTo>
                  <a:pt x="461472" y="549951"/>
                </a:lnTo>
                <a:lnTo>
                  <a:pt x="451287" y="598878"/>
                </a:lnTo>
                <a:lnTo>
                  <a:pt x="421013" y="627268"/>
                </a:lnTo>
                <a:lnTo>
                  <a:pt x="374677" y="633606"/>
                </a:lnTo>
                <a:lnTo>
                  <a:pt x="349738" y="634001"/>
                </a:lnTo>
                <a:lnTo>
                  <a:pt x="777722" y="634001"/>
                </a:lnTo>
                <a:lnTo>
                  <a:pt x="794305" y="586387"/>
                </a:lnTo>
                <a:lnTo>
                  <a:pt x="800645" y="515806"/>
                </a:lnTo>
                <a:lnTo>
                  <a:pt x="801012" y="283394"/>
                </a:lnTo>
                <a:lnTo>
                  <a:pt x="797219" y="234470"/>
                </a:lnTo>
                <a:lnTo>
                  <a:pt x="789414" y="204067"/>
                </a:lnTo>
                <a:close/>
              </a:path>
            </a:pathLst>
          </a:custGeom>
          <a:solidFill>
            <a:srgbClr val="FF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330224" y="5035559"/>
            <a:ext cx="1027430" cy="1214120"/>
          </a:xfrm>
          <a:custGeom>
            <a:avLst/>
            <a:gdLst/>
            <a:ahLst/>
            <a:cxnLst/>
            <a:rect l="l" t="t" r="r" b="b"/>
            <a:pathLst>
              <a:path w="1027430" h="1214120">
                <a:moveTo>
                  <a:pt x="560883" y="0"/>
                </a:moveTo>
                <a:lnTo>
                  <a:pt x="0" y="0"/>
                </a:lnTo>
                <a:lnTo>
                  <a:pt x="0" y="1213753"/>
                </a:lnTo>
                <a:lnTo>
                  <a:pt x="574694" y="1213753"/>
                </a:lnTo>
                <a:lnTo>
                  <a:pt x="631666" y="1212055"/>
                </a:lnTo>
                <a:lnTo>
                  <a:pt x="685596" y="1206959"/>
                </a:lnTo>
                <a:lnTo>
                  <a:pt x="736297" y="1198466"/>
                </a:lnTo>
                <a:lnTo>
                  <a:pt x="783578" y="1186576"/>
                </a:lnTo>
                <a:lnTo>
                  <a:pt x="827252" y="1171289"/>
                </a:lnTo>
                <a:lnTo>
                  <a:pt x="867130" y="1152605"/>
                </a:lnTo>
                <a:lnTo>
                  <a:pt x="903023" y="1130524"/>
                </a:lnTo>
                <a:lnTo>
                  <a:pt x="934742" y="1105045"/>
                </a:lnTo>
                <a:lnTo>
                  <a:pt x="962100" y="1076170"/>
                </a:lnTo>
                <a:lnTo>
                  <a:pt x="984906" y="1043897"/>
                </a:lnTo>
                <a:lnTo>
                  <a:pt x="1002972" y="1008226"/>
                </a:lnTo>
                <a:lnTo>
                  <a:pt x="1012577" y="979666"/>
                </a:lnTo>
                <a:lnTo>
                  <a:pt x="258871" y="979666"/>
                </a:lnTo>
                <a:lnTo>
                  <a:pt x="258871" y="712637"/>
                </a:lnTo>
                <a:lnTo>
                  <a:pt x="983420" y="712637"/>
                </a:lnTo>
                <a:lnTo>
                  <a:pt x="966229" y="687284"/>
                </a:lnTo>
                <a:lnTo>
                  <a:pt x="933733" y="654140"/>
                </a:lnTo>
                <a:lnTo>
                  <a:pt x="895068" y="625487"/>
                </a:lnTo>
                <a:lnTo>
                  <a:pt x="850619" y="600694"/>
                </a:lnTo>
                <a:lnTo>
                  <a:pt x="800771" y="579134"/>
                </a:lnTo>
                <a:lnTo>
                  <a:pt x="836736" y="556531"/>
                </a:lnTo>
                <a:lnTo>
                  <a:pt x="869984" y="529955"/>
                </a:lnTo>
                <a:lnTo>
                  <a:pt x="899488" y="498830"/>
                </a:lnTo>
                <a:lnTo>
                  <a:pt x="905037" y="490697"/>
                </a:lnTo>
                <a:lnTo>
                  <a:pt x="258871" y="490697"/>
                </a:lnTo>
                <a:lnTo>
                  <a:pt x="258871" y="234076"/>
                </a:lnTo>
                <a:lnTo>
                  <a:pt x="949155" y="234076"/>
                </a:lnTo>
                <a:lnTo>
                  <a:pt x="946287" y="221235"/>
                </a:lnTo>
                <a:lnTo>
                  <a:pt x="929720" y="180134"/>
                </a:lnTo>
                <a:lnTo>
                  <a:pt x="906526" y="142279"/>
                </a:lnTo>
                <a:lnTo>
                  <a:pt x="876706" y="107504"/>
                </a:lnTo>
                <a:lnTo>
                  <a:pt x="844720" y="79710"/>
                </a:lnTo>
                <a:lnTo>
                  <a:pt x="808056" y="55859"/>
                </a:lnTo>
                <a:lnTo>
                  <a:pt x="766894" y="36073"/>
                </a:lnTo>
                <a:lnTo>
                  <a:pt x="721414" y="20473"/>
                </a:lnTo>
                <a:lnTo>
                  <a:pt x="671799" y="9180"/>
                </a:lnTo>
                <a:lnTo>
                  <a:pt x="618228" y="2315"/>
                </a:lnTo>
                <a:lnTo>
                  <a:pt x="560883" y="0"/>
                </a:lnTo>
                <a:close/>
              </a:path>
              <a:path w="1027430" h="1214120">
                <a:moveTo>
                  <a:pt x="983420" y="712637"/>
                </a:moveTo>
                <a:lnTo>
                  <a:pt x="566066" y="712637"/>
                </a:lnTo>
                <a:lnTo>
                  <a:pt x="627980" y="716740"/>
                </a:lnTo>
                <a:lnTo>
                  <a:pt x="677668" y="728694"/>
                </a:lnTo>
                <a:lnTo>
                  <a:pt x="715563" y="747970"/>
                </a:lnTo>
                <a:lnTo>
                  <a:pt x="742096" y="774037"/>
                </a:lnTo>
                <a:lnTo>
                  <a:pt x="757699" y="806365"/>
                </a:lnTo>
                <a:lnTo>
                  <a:pt x="762803" y="844424"/>
                </a:lnTo>
                <a:lnTo>
                  <a:pt x="762803" y="847890"/>
                </a:lnTo>
                <a:lnTo>
                  <a:pt x="757019" y="888958"/>
                </a:lnTo>
                <a:lnTo>
                  <a:pt x="712758" y="947590"/>
                </a:lnTo>
                <a:lnTo>
                  <a:pt x="675622" y="965538"/>
                </a:lnTo>
                <a:lnTo>
                  <a:pt x="629377" y="976166"/>
                </a:lnTo>
                <a:lnTo>
                  <a:pt x="574694" y="979666"/>
                </a:lnTo>
                <a:lnTo>
                  <a:pt x="1012577" y="979666"/>
                </a:lnTo>
                <a:lnTo>
                  <a:pt x="1016111" y="969159"/>
                </a:lnTo>
                <a:lnTo>
                  <a:pt x="1024132" y="926694"/>
                </a:lnTo>
                <a:lnTo>
                  <a:pt x="1026848" y="880831"/>
                </a:lnTo>
                <a:lnTo>
                  <a:pt x="1026848" y="877365"/>
                </a:lnTo>
                <a:lnTo>
                  <a:pt x="1022867" y="819959"/>
                </a:lnTo>
                <a:lnTo>
                  <a:pt x="1011181" y="769564"/>
                </a:lnTo>
                <a:lnTo>
                  <a:pt x="992173" y="725548"/>
                </a:lnTo>
                <a:lnTo>
                  <a:pt x="983420" y="712637"/>
                </a:lnTo>
                <a:close/>
              </a:path>
              <a:path w="1027430" h="1214120">
                <a:moveTo>
                  <a:pt x="949155" y="234076"/>
                </a:moveTo>
                <a:lnTo>
                  <a:pt x="521188" y="234076"/>
                </a:lnTo>
                <a:lnTo>
                  <a:pt x="582395" y="239403"/>
                </a:lnTo>
                <a:lnTo>
                  <a:pt x="631008" y="255051"/>
                </a:lnTo>
                <a:lnTo>
                  <a:pt x="666449" y="280520"/>
                </a:lnTo>
                <a:lnTo>
                  <a:pt x="688138" y="315310"/>
                </a:lnTo>
                <a:lnTo>
                  <a:pt x="695497" y="358921"/>
                </a:lnTo>
                <a:lnTo>
                  <a:pt x="695497" y="362386"/>
                </a:lnTo>
                <a:lnTo>
                  <a:pt x="689456" y="403198"/>
                </a:lnTo>
                <a:lnTo>
                  <a:pt x="643723" y="460353"/>
                </a:lnTo>
                <a:lnTo>
                  <a:pt x="605756" y="477468"/>
                </a:lnTo>
                <a:lnTo>
                  <a:pt x="558871" y="487454"/>
                </a:lnTo>
                <a:lnTo>
                  <a:pt x="503932" y="490697"/>
                </a:lnTo>
                <a:lnTo>
                  <a:pt x="905037" y="490697"/>
                </a:lnTo>
                <a:lnTo>
                  <a:pt x="924222" y="462579"/>
                </a:lnTo>
                <a:lnTo>
                  <a:pt x="943159" y="420627"/>
                </a:lnTo>
                <a:lnTo>
                  <a:pt x="955274" y="372395"/>
                </a:lnTo>
                <a:lnTo>
                  <a:pt x="959541" y="317309"/>
                </a:lnTo>
                <a:lnTo>
                  <a:pt x="959541" y="313843"/>
                </a:lnTo>
                <a:lnTo>
                  <a:pt x="956228" y="265749"/>
                </a:lnTo>
                <a:lnTo>
                  <a:pt x="949155" y="2340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507173" y="5035568"/>
            <a:ext cx="2071370" cy="1214120"/>
          </a:xfrm>
          <a:custGeom>
            <a:avLst/>
            <a:gdLst/>
            <a:ahLst/>
            <a:cxnLst/>
            <a:rect l="l" t="t" r="r" b="b"/>
            <a:pathLst>
              <a:path w="2071369" h="1214120">
                <a:moveTo>
                  <a:pt x="1147775" y="0"/>
                </a:moveTo>
                <a:lnTo>
                  <a:pt x="0" y="0"/>
                </a:lnTo>
                <a:lnTo>
                  <a:pt x="0" y="1213751"/>
                </a:lnTo>
                <a:lnTo>
                  <a:pt x="919848" y="1213751"/>
                </a:lnTo>
                <a:lnTo>
                  <a:pt x="919848" y="976198"/>
                </a:lnTo>
                <a:lnTo>
                  <a:pt x="264045" y="976198"/>
                </a:lnTo>
                <a:lnTo>
                  <a:pt x="264045" y="721309"/>
                </a:lnTo>
                <a:lnTo>
                  <a:pt x="833564" y="721309"/>
                </a:lnTo>
                <a:lnTo>
                  <a:pt x="833564" y="483768"/>
                </a:lnTo>
                <a:lnTo>
                  <a:pt x="264045" y="483768"/>
                </a:lnTo>
                <a:lnTo>
                  <a:pt x="264045" y="237553"/>
                </a:lnTo>
                <a:lnTo>
                  <a:pt x="911225" y="237553"/>
                </a:lnTo>
                <a:lnTo>
                  <a:pt x="1147775" y="0"/>
                </a:lnTo>
                <a:close/>
              </a:path>
              <a:path w="2071369" h="1214120">
                <a:moveTo>
                  <a:pt x="2070950" y="0"/>
                </a:moveTo>
                <a:lnTo>
                  <a:pt x="1320431" y="0"/>
                </a:lnTo>
                <a:lnTo>
                  <a:pt x="1069987" y="246214"/>
                </a:lnTo>
                <a:lnTo>
                  <a:pt x="1437576" y="246214"/>
                </a:lnTo>
                <a:lnTo>
                  <a:pt x="1437576" y="1213751"/>
                </a:lnTo>
                <a:lnTo>
                  <a:pt x="1703349" y="1213751"/>
                </a:lnTo>
                <a:lnTo>
                  <a:pt x="1703349" y="246214"/>
                </a:lnTo>
                <a:lnTo>
                  <a:pt x="2070950" y="246214"/>
                </a:lnTo>
                <a:lnTo>
                  <a:pt x="20709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407815" y="9549447"/>
            <a:ext cx="1696720" cy="1759585"/>
          </a:xfrm>
          <a:custGeom>
            <a:avLst/>
            <a:gdLst/>
            <a:ahLst/>
            <a:cxnLst/>
            <a:rect l="l" t="t" r="r" b="b"/>
            <a:pathLst>
              <a:path w="1696719" h="1759584">
                <a:moveTo>
                  <a:pt x="1696283" y="0"/>
                </a:moveTo>
                <a:lnTo>
                  <a:pt x="0" y="0"/>
                </a:lnTo>
                <a:lnTo>
                  <a:pt x="0" y="1759108"/>
                </a:lnTo>
                <a:lnTo>
                  <a:pt x="1696283" y="1759108"/>
                </a:lnTo>
                <a:lnTo>
                  <a:pt x="16962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93873" y="0"/>
            <a:ext cx="7710805" cy="11308715"/>
            <a:chOff x="12393873" y="0"/>
            <a:chExt cx="7710805" cy="11308715"/>
          </a:xfrm>
        </p:grpSpPr>
        <p:sp>
          <p:nvSpPr>
            <p:cNvPr id="3" name="object 3"/>
            <p:cNvSpPr/>
            <p:nvPr/>
          </p:nvSpPr>
          <p:spPr>
            <a:xfrm>
              <a:off x="12393873" y="0"/>
              <a:ext cx="7710805" cy="11308715"/>
            </a:xfrm>
            <a:custGeom>
              <a:avLst/>
              <a:gdLst/>
              <a:ahLst/>
              <a:cxnLst/>
              <a:rect l="l" t="t" r="r" b="b"/>
              <a:pathLst>
                <a:path w="7710805" h="11308715">
                  <a:moveTo>
                    <a:pt x="7710225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7710225" y="11308556"/>
                  </a:lnTo>
                  <a:lnTo>
                    <a:pt x="77102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5231620" y="0"/>
                  </a:moveTo>
                  <a:lnTo>
                    <a:pt x="8690" y="449242"/>
                  </a:lnTo>
                  <a:lnTo>
                    <a:pt x="0" y="1140939"/>
                  </a:lnTo>
                  <a:lnTo>
                    <a:pt x="7699692" y="1140939"/>
                  </a:lnTo>
                  <a:lnTo>
                    <a:pt x="7699692" y="313760"/>
                  </a:lnTo>
                  <a:lnTo>
                    <a:pt x="5109949" y="534810"/>
                  </a:lnTo>
                  <a:lnTo>
                    <a:pt x="5231620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8690" y="449242"/>
                  </a:moveTo>
                  <a:lnTo>
                    <a:pt x="5231620" y="0"/>
                  </a:lnTo>
                  <a:lnTo>
                    <a:pt x="5109949" y="534810"/>
                  </a:lnTo>
                  <a:lnTo>
                    <a:pt x="7699692" y="313760"/>
                  </a:lnTo>
                  <a:lnTo>
                    <a:pt x="7699692" y="1140939"/>
                  </a:lnTo>
                  <a:lnTo>
                    <a:pt x="0" y="1140939"/>
                  </a:lnTo>
                  <a:lnTo>
                    <a:pt x="8690" y="449242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086350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8211027" y="4373018"/>
            <a:ext cx="3600450" cy="1534795"/>
            <a:chOff x="8211027" y="4373018"/>
            <a:chExt cx="3600450" cy="1534795"/>
          </a:xfrm>
        </p:grpSpPr>
        <p:sp>
          <p:nvSpPr>
            <p:cNvPr id="9" name="object 9"/>
            <p:cNvSpPr/>
            <p:nvPr/>
          </p:nvSpPr>
          <p:spPr>
            <a:xfrm>
              <a:off x="8211027" y="4373018"/>
              <a:ext cx="3600450" cy="1534795"/>
            </a:xfrm>
            <a:custGeom>
              <a:avLst/>
              <a:gdLst/>
              <a:ahLst/>
              <a:cxnLst/>
              <a:rect l="l" t="t" r="r" b="b"/>
              <a:pathLst>
                <a:path w="3600450" h="1534795">
                  <a:moveTo>
                    <a:pt x="3600131" y="0"/>
                  </a:moveTo>
                  <a:lnTo>
                    <a:pt x="0" y="0"/>
                  </a:lnTo>
                  <a:lnTo>
                    <a:pt x="0" y="1534623"/>
                  </a:lnTo>
                  <a:lnTo>
                    <a:pt x="3600131" y="1534623"/>
                  </a:lnTo>
                  <a:lnTo>
                    <a:pt x="3600131" y="0"/>
                  </a:lnTo>
                  <a:close/>
                </a:path>
              </a:pathLst>
            </a:custGeom>
            <a:solidFill>
              <a:srgbClr val="FF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458213" y="4551203"/>
              <a:ext cx="3131820" cy="1165225"/>
            </a:xfrm>
            <a:custGeom>
              <a:avLst/>
              <a:gdLst/>
              <a:ahLst/>
              <a:cxnLst/>
              <a:rect l="l" t="t" r="r" b="b"/>
              <a:pathLst>
                <a:path w="3131820" h="1165225">
                  <a:moveTo>
                    <a:pt x="990104" y="841997"/>
                  </a:moveTo>
                  <a:lnTo>
                    <a:pt x="986256" y="786904"/>
                  </a:lnTo>
                  <a:lnTo>
                    <a:pt x="974991" y="738543"/>
                  </a:lnTo>
                  <a:lnTo>
                    <a:pt x="956665" y="696302"/>
                  </a:lnTo>
                  <a:lnTo>
                    <a:pt x="931646" y="659587"/>
                  </a:lnTo>
                  <a:lnTo>
                    <a:pt x="900315" y="627773"/>
                  </a:lnTo>
                  <a:lnTo>
                    <a:pt x="863041" y="600278"/>
                  </a:lnTo>
                  <a:lnTo>
                    <a:pt x="820178" y="576478"/>
                  </a:lnTo>
                  <a:lnTo>
                    <a:pt x="772121" y="555790"/>
                  </a:lnTo>
                  <a:lnTo>
                    <a:pt x="812342" y="530123"/>
                  </a:lnTo>
                  <a:lnTo>
                    <a:pt x="848779" y="499148"/>
                  </a:lnTo>
                  <a:lnTo>
                    <a:pt x="879856" y="461975"/>
                  </a:lnTo>
                  <a:lnTo>
                    <a:pt x="903998" y="417741"/>
                  </a:lnTo>
                  <a:lnTo>
                    <a:pt x="919645" y="365544"/>
                  </a:lnTo>
                  <a:lnTo>
                    <a:pt x="925195" y="304520"/>
                  </a:lnTo>
                  <a:lnTo>
                    <a:pt x="925195" y="301193"/>
                  </a:lnTo>
                  <a:lnTo>
                    <a:pt x="920203" y="244043"/>
                  </a:lnTo>
                  <a:lnTo>
                    <a:pt x="905230" y="192201"/>
                  </a:lnTo>
                  <a:lnTo>
                    <a:pt x="880275" y="145338"/>
                  </a:lnTo>
                  <a:lnTo>
                    <a:pt x="845324" y="103174"/>
                  </a:lnTo>
                  <a:lnTo>
                    <a:pt x="814489" y="76504"/>
                  </a:lnTo>
                  <a:lnTo>
                    <a:pt x="779132" y="53606"/>
                  </a:lnTo>
                  <a:lnTo>
                    <a:pt x="739444" y="34620"/>
                  </a:lnTo>
                  <a:lnTo>
                    <a:pt x="735495" y="33274"/>
                  </a:lnTo>
                  <a:lnTo>
                    <a:pt x="735495" y="810387"/>
                  </a:lnTo>
                  <a:lnTo>
                    <a:pt x="735495" y="813714"/>
                  </a:lnTo>
                  <a:lnTo>
                    <a:pt x="727494" y="860094"/>
                  </a:lnTo>
                  <a:lnTo>
                    <a:pt x="704240" y="895604"/>
                  </a:lnTo>
                  <a:lnTo>
                    <a:pt x="666851" y="920584"/>
                  </a:lnTo>
                  <a:lnTo>
                    <a:pt x="616445" y="935329"/>
                  </a:lnTo>
                  <a:lnTo>
                    <a:pt x="554126" y="940181"/>
                  </a:lnTo>
                  <a:lnTo>
                    <a:pt x="249605" y="940181"/>
                  </a:lnTo>
                  <a:lnTo>
                    <a:pt x="249605" y="683920"/>
                  </a:lnTo>
                  <a:lnTo>
                    <a:pt x="545807" y="683920"/>
                  </a:lnTo>
                  <a:lnTo>
                    <a:pt x="605497" y="687857"/>
                  </a:lnTo>
                  <a:lnTo>
                    <a:pt x="653415" y="699325"/>
                  </a:lnTo>
                  <a:lnTo>
                    <a:pt x="689952" y="717829"/>
                  </a:lnTo>
                  <a:lnTo>
                    <a:pt x="730580" y="773861"/>
                  </a:lnTo>
                  <a:lnTo>
                    <a:pt x="735495" y="810387"/>
                  </a:lnTo>
                  <a:lnTo>
                    <a:pt x="735495" y="33274"/>
                  </a:lnTo>
                  <a:lnTo>
                    <a:pt x="695604" y="19646"/>
                  </a:lnTo>
                  <a:lnTo>
                    <a:pt x="670610" y="13995"/>
                  </a:lnTo>
                  <a:lnTo>
                    <a:pt x="670610" y="344449"/>
                  </a:lnTo>
                  <a:lnTo>
                    <a:pt x="670610" y="347789"/>
                  </a:lnTo>
                  <a:lnTo>
                    <a:pt x="664781" y="386956"/>
                  </a:lnTo>
                  <a:lnTo>
                    <a:pt x="620687" y="441807"/>
                  </a:lnTo>
                  <a:lnTo>
                    <a:pt x="584085" y="458228"/>
                  </a:lnTo>
                  <a:lnTo>
                    <a:pt x="538873" y="467804"/>
                  </a:lnTo>
                  <a:lnTo>
                    <a:pt x="485902" y="470916"/>
                  </a:lnTo>
                  <a:lnTo>
                    <a:pt x="249605" y="470916"/>
                  </a:lnTo>
                  <a:lnTo>
                    <a:pt x="249605" y="224650"/>
                  </a:lnTo>
                  <a:lnTo>
                    <a:pt x="502539" y="224650"/>
                  </a:lnTo>
                  <a:lnTo>
                    <a:pt x="561555" y="229755"/>
                  </a:lnTo>
                  <a:lnTo>
                    <a:pt x="608431" y="244779"/>
                  </a:lnTo>
                  <a:lnTo>
                    <a:pt x="642594" y="269214"/>
                  </a:lnTo>
                  <a:lnTo>
                    <a:pt x="663511" y="302602"/>
                  </a:lnTo>
                  <a:lnTo>
                    <a:pt x="670610" y="344449"/>
                  </a:lnTo>
                  <a:lnTo>
                    <a:pt x="670610" y="13995"/>
                  </a:lnTo>
                  <a:lnTo>
                    <a:pt x="647763" y="8813"/>
                  </a:lnTo>
                  <a:lnTo>
                    <a:pt x="596112" y="2222"/>
                  </a:lnTo>
                  <a:lnTo>
                    <a:pt x="540816" y="0"/>
                  </a:lnTo>
                  <a:lnTo>
                    <a:pt x="0" y="0"/>
                  </a:lnTo>
                  <a:lnTo>
                    <a:pt x="0" y="1164818"/>
                  </a:lnTo>
                  <a:lnTo>
                    <a:pt x="554126" y="1164818"/>
                  </a:lnTo>
                  <a:lnTo>
                    <a:pt x="613168" y="1162926"/>
                  </a:lnTo>
                  <a:lnTo>
                    <a:pt x="668782" y="1157249"/>
                  </a:lnTo>
                  <a:lnTo>
                    <a:pt x="720763" y="1147800"/>
                  </a:lnTo>
                  <a:lnTo>
                    <a:pt x="768870" y="1134567"/>
                  </a:lnTo>
                  <a:lnTo>
                    <a:pt x="812876" y="1117561"/>
                  </a:lnTo>
                  <a:lnTo>
                    <a:pt x="852551" y="1096759"/>
                  </a:lnTo>
                  <a:lnTo>
                    <a:pt x="887679" y="1072184"/>
                  </a:lnTo>
                  <a:lnTo>
                    <a:pt x="918032" y="1043825"/>
                  </a:lnTo>
                  <a:lnTo>
                    <a:pt x="943368" y="1011694"/>
                  </a:lnTo>
                  <a:lnTo>
                    <a:pt x="963472" y="975779"/>
                  </a:lnTo>
                  <a:lnTo>
                    <a:pt x="978115" y="936078"/>
                  </a:lnTo>
                  <a:lnTo>
                    <a:pt x="987069" y="892594"/>
                  </a:lnTo>
                  <a:lnTo>
                    <a:pt x="990104" y="845324"/>
                  </a:lnTo>
                  <a:lnTo>
                    <a:pt x="990104" y="841997"/>
                  </a:lnTo>
                  <a:close/>
                </a:path>
                <a:path w="3131820" h="1165225">
                  <a:moveTo>
                    <a:pt x="2241524" y="0"/>
                  </a:moveTo>
                  <a:lnTo>
                    <a:pt x="1134833" y="0"/>
                  </a:lnTo>
                  <a:lnTo>
                    <a:pt x="1134833" y="1164818"/>
                  </a:lnTo>
                  <a:lnTo>
                    <a:pt x="2021763" y="1164818"/>
                  </a:lnTo>
                  <a:lnTo>
                    <a:pt x="2021763" y="936853"/>
                  </a:lnTo>
                  <a:lnTo>
                    <a:pt x="1389430" y="936853"/>
                  </a:lnTo>
                  <a:lnTo>
                    <a:pt x="1389430" y="692238"/>
                  </a:lnTo>
                  <a:lnTo>
                    <a:pt x="1938566" y="692238"/>
                  </a:lnTo>
                  <a:lnTo>
                    <a:pt x="1938566" y="464273"/>
                  </a:lnTo>
                  <a:lnTo>
                    <a:pt x="1389430" y="464273"/>
                  </a:lnTo>
                  <a:lnTo>
                    <a:pt x="1389430" y="227977"/>
                  </a:lnTo>
                  <a:lnTo>
                    <a:pt x="2013432" y="227977"/>
                  </a:lnTo>
                  <a:lnTo>
                    <a:pt x="2241524" y="0"/>
                  </a:lnTo>
                  <a:close/>
                </a:path>
                <a:path w="3131820" h="1165225">
                  <a:moveTo>
                    <a:pt x="3131667" y="0"/>
                  </a:moveTo>
                  <a:lnTo>
                    <a:pt x="2408009" y="0"/>
                  </a:lnTo>
                  <a:lnTo>
                    <a:pt x="2166518" y="236296"/>
                  </a:lnTo>
                  <a:lnTo>
                    <a:pt x="2520962" y="236296"/>
                  </a:lnTo>
                  <a:lnTo>
                    <a:pt x="2520962" y="1164818"/>
                  </a:lnTo>
                  <a:lnTo>
                    <a:pt x="2777223" y="1164818"/>
                  </a:lnTo>
                  <a:lnTo>
                    <a:pt x="2777223" y="236296"/>
                  </a:lnTo>
                  <a:lnTo>
                    <a:pt x="3131667" y="236296"/>
                  </a:lnTo>
                  <a:lnTo>
                    <a:pt x="3131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712022" y="4367299"/>
            <a:ext cx="615950" cy="1536700"/>
          </a:xfrm>
          <a:custGeom>
            <a:avLst/>
            <a:gdLst/>
            <a:ahLst/>
            <a:cxnLst/>
            <a:rect l="l" t="t" r="r" b="b"/>
            <a:pathLst>
              <a:path w="615950" h="1536700">
                <a:moveTo>
                  <a:pt x="137147" y="0"/>
                </a:moveTo>
                <a:lnTo>
                  <a:pt x="136404" y="456520"/>
                </a:lnTo>
                <a:lnTo>
                  <a:pt x="335" y="456300"/>
                </a:lnTo>
                <a:lnTo>
                  <a:pt x="0" y="669246"/>
                </a:lnTo>
                <a:lnTo>
                  <a:pt x="136058" y="669466"/>
                </a:lnTo>
                <a:lnTo>
                  <a:pt x="135147" y="1235868"/>
                </a:lnTo>
                <a:lnTo>
                  <a:pt x="136835" y="1307370"/>
                </a:lnTo>
                <a:lnTo>
                  <a:pt x="142137" y="1367764"/>
                </a:lnTo>
                <a:lnTo>
                  <a:pt x="151055" y="1417040"/>
                </a:lnTo>
                <a:lnTo>
                  <a:pt x="163590" y="1455194"/>
                </a:lnTo>
                <a:lnTo>
                  <a:pt x="203803" y="1501592"/>
                </a:lnTo>
                <a:lnTo>
                  <a:pt x="240081" y="1516696"/>
                </a:lnTo>
                <a:lnTo>
                  <a:pt x="288568" y="1527524"/>
                </a:lnTo>
                <a:lnTo>
                  <a:pt x="349255" y="1534073"/>
                </a:lnTo>
                <a:lnTo>
                  <a:pt x="422133" y="1536340"/>
                </a:lnTo>
                <a:lnTo>
                  <a:pt x="615248" y="1536654"/>
                </a:lnTo>
                <a:lnTo>
                  <a:pt x="615583" y="1328106"/>
                </a:lnTo>
                <a:lnTo>
                  <a:pt x="558548" y="1328011"/>
                </a:lnTo>
                <a:lnTo>
                  <a:pt x="532889" y="1327021"/>
                </a:lnTo>
                <a:lnTo>
                  <a:pt x="492307" y="1319306"/>
                </a:lnTo>
                <a:lnTo>
                  <a:pt x="449431" y="1282373"/>
                </a:lnTo>
                <a:lnTo>
                  <a:pt x="440196" y="1235679"/>
                </a:lnTo>
                <a:lnTo>
                  <a:pt x="441106" y="669958"/>
                </a:lnTo>
                <a:lnTo>
                  <a:pt x="605688" y="670220"/>
                </a:lnTo>
                <a:lnTo>
                  <a:pt x="606033" y="457284"/>
                </a:lnTo>
                <a:lnTo>
                  <a:pt x="441442" y="457012"/>
                </a:lnTo>
                <a:lnTo>
                  <a:pt x="442185" y="492"/>
                </a:lnTo>
                <a:lnTo>
                  <a:pt x="1371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17558" y="4783601"/>
            <a:ext cx="716915" cy="1138555"/>
          </a:xfrm>
          <a:custGeom>
            <a:avLst/>
            <a:gdLst/>
            <a:ahLst/>
            <a:cxnLst/>
            <a:rect l="l" t="t" r="r" b="b"/>
            <a:pathLst>
              <a:path w="716914" h="1138554">
                <a:moveTo>
                  <a:pt x="708900" y="193051"/>
                </a:moveTo>
                <a:lnTo>
                  <a:pt x="360051" y="193051"/>
                </a:lnTo>
                <a:lnTo>
                  <a:pt x="372102" y="194034"/>
                </a:lnTo>
                <a:lnTo>
                  <a:pt x="382565" y="196937"/>
                </a:lnTo>
                <a:lnTo>
                  <a:pt x="408278" y="227695"/>
                </a:lnTo>
                <a:lnTo>
                  <a:pt x="411444" y="254432"/>
                </a:lnTo>
                <a:lnTo>
                  <a:pt x="411285" y="359496"/>
                </a:lnTo>
                <a:lnTo>
                  <a:pt x="388403" y="421643"/>
                </a:lnTo>
                <a:lnTo>
                  <a:pt x="319954" y="469285"/>
                </a:lnTo>
                <a:lnTo>
                  <a:pt x="268617" y="494450"/>
                </a:lnTo>
                <a:lnTo>
                  <a:pt x="205857" y="524130"/>
                </a:lnTo>
                <a:lnTo>
                  <a:pt x="151365" y="553994"/>
                </a:lnTo>
                <a:lnTo>
                  <a:pt x="105247" y="587094"/>
                </a:lnTo>
                <a:lnTo>
                  <a:pt x="67501" y="622967"/>
                </a:lnTo>
                <a:lnTo>
                  <a:pt x="38130" y="661149"/>
                </a:lnTo>
                <a:lnTo>
                  <a:pt x="17131" y="701177"/>
                </a:lnTo>
                <a:lnTo>
                  <a:pt x="4504" y="742587"/>
                </a:lnTo>
                <a:lnTo>
                  <a:pt x="251" y="784918"/>
                </a:lnTo>
                <a:lnTo>
                  <a:pt x="0" y="942683"/>
                </a:lnTo>
                <a:lnTo>
                  <a:pt x="3487" y="988925"/>
                </a:lnTo>
                <a:lnTo>
                  <a:pt x="14122" y="1028866"/>
                </a:lnTo>
                <a:lnTo>
                  <a:pt x="56846" y="1089809"/>
                </a:lnTo>
                <a:lnTo>
                  <a:pt x="90249" y="1110988"/>
                </a:lnTo>
                <a:lnTo>
                  <a:pt x="133561" y="1126158"/>
                </a:lnTo>
                <a:lnTo>
                  <a:pt x="186768" y="1135310"/>
                </a:lnTo>
                <a:lnTo>
                  <a:pt x="249856" y="1138436"/>
                </a:lnTo>
                <a:lnTo>
                  <a:pt x="289158" y="1137735"/>
                </a:lnTo>
                <a:lnTo>
                  <a:pt x="353353" y="1131775"/>
                </a:lnTo>
                <a:lnTo>
                  <a:pt x="399309" y="1118726"/>
                </a:lnTo>
                <a:lnTo>
                  <a:pt x="432837" y="1091909"/>
                </a:lnTo>
                <a:lnTo>
                  <a:pt x="445316" y="1072941"/>
                </a:lnTo>
                <a:lnTo>
                  <a:pt x="715229" y="1072941"/>
                </a:lnTo>
                <a:lnTo>
                  <a:pt x="715477" y="919102"/>
                </a:lnTo>
                <a:lnTo>
                  <a:pt x="359936" y="919102"/>
                </a:lnTo>
                <a:lnTo>
                  <a:pt x="347520" y="918199"/>
                </a:lnTo>
                <a:lnTo>
                  <a:pt x="313132" y="896766"/>
                </a:lnTo>
                <a:lnTo>
                  <a:pt x="305205" y="862120"/>
                </a:lnTo>
                <a:lnTo>
                  <a:pt x="305341" y="767871"/>
                </a:lnTo>
                <a:lnTo>
                  <a:pt x="317755" y="722625"/>
                </a:lnTo>
                <a:lnTo>
                  <a:pt x="359205" y="690591"/>
                </a:lnTo>
                <a:lnTo>
                  <a:pt x="410783" y="673675"/>
                </a:lnTo>
                <a:lnTo>
                  <a:pt x="715872" y="673675"/>
                </a:lnTo>
                <a:lnTo>
                  <a:pt x="716533" y="263834"/>
                </a:lnTo>
                <a:lnTo>
                  <a:pt x="712750" y="209155"/>
                </a:lnTo>
                <a:lnTo>
                  <a:pt x="708900" y="193051"/>
                </a:lnTo>
                <a:close/>
              </a:path>
              <a:path w="716914" h="1138554">
                <a:moveTo>
                  <a:pt x="715229" y="1072941"/>
                </a:moveTo>
                <a:lnTo>
                  <a:pt x="445316" y="1072941"/>
                </a:lnTo>
                <a:lnTo>
                  <a:pt x="445232" y="1121211"/>
                </a:lnTo>
                <a:lnTo>
                  <a:pt x="715150" y="1121651"/>
                </a:lnTo>
                <a:lnTo>
                  <a:pt x="715229" y="1072941"/>
                </a:lnTo>
                <a:close/>
              </a:path>
              <a:path w="716914" h="1138554">
                <a:moveTo>
                  <a:pt x="715872" y="673675"/>
                </a:moveTo>
                <a:lnTo>
                  <a:pt x="410783" y="673675"/>
                </a:lnTo>
                <a:lnTo>
                  <a:pt x="410479" y="862120"/>
                </a:lnTo>
                <a:lnTo>
                  <a:pt x="409568" y="875500"/>
                </a:lnTo>
                <a:lnTo>
                  <a:pt x="388532" y="911176"/>
                </a:lnTo>
                <a:lnTo>
                  <a:pt x="359936" y="919102"/>
                </a:lnTo>
                <a:lnTo>
                  <a:pt x="715477" y="919102"/>
                </a:lnTo>
                <a:lnTo>
                  <a:pt x="715872" y="673675"/>
                </a:lnTo>
                <a:close/>
              </a:path>
              <a:path w="716914" h="1138554">
                <a:moveTo>
                  <a:pt x="376784" y="0"/>
                </a:moveTo>
                <a:lnTo>
                  <a:pt x="314712" y="1921"/>
                </a:lnTo>
                <a:lnTo>
                  <a:pt x="258433" y="7893"/>
                </a:lnTo>
                <a:lnTo>
                  <a:pt x="207949" y="17908"/>
                </a:lnTo>
                <a:lnTo>
                  <a:pt x="163265" y="31960"/>
                </a:lnTo>
                <a:lnTo>
                  <a:pt x="124383" y="50040"/>
                </a:lnTo>
                <a:lnTo>
                  <a:pt x="84028" y="78434"/>
                </a:lnTo>
                <a:lnTo>
                  <a:pt x="52624" y="112795"/>
                </a:lnTo>
                <a:lnTo>
                  <a:pt x="30170" y="153127"/>
                </a:lnTo>
                <a:lnTo>
                  <a:pt x="16664" y="199437"/>
                </a:lnTo>
                <a:lnTo>
                  <a:pt x="12104" y="251730"/>
                </a:lnTo>
                <a:lnTo>
                  <a:pt x="11915" y="367800"/>
                </a:lnTo>
                <a:lnTo>
                  <a:pt x="308179" y="368271"/>
                </a:lnTo>
                <a:lnTo>
                  <a:pt x="308367" y="254432"/>
                </a:lnTo>
                <a:lnTo>
                  <a:pt x="309324" y="240010"/>
                </a:lnTo>
                <a:lnTo>
                  <a:pt x="331374" y="201671"/>
                </a:lnTo>
                <a:lnTo>
                  <a:pt x="360051" y="193051"/>
                </a:lnTo>
                <a:lnTo>
                  <a:pt x="708900" y="193051"/>
                </a:lnTo>
                <a:lnTo>
                  <a:pt x="701229" y="160962"/>
                </a:lnTo>
                <a:lnTo>
                  <a:pt x="681973" y="119249"/>
                </a:lnTo>
                <a:lnTo>
                  <a:pt x="654987" y="84009"/>
                </a:lnTo>
                <a:lnTo>
                  <a:pt x="620274" y="55233"/>
                </a:lnTo>
                <a:lnTo>
                  <a:pt x="584582" y="35425"/>
                </a:lnTo>
                <a:lnTo>
                  <a:pt x="542383" y="20001"/>
                </a:lnTo>
                <a:lnTo>
                  <a:pt x="493681" y="8958"/>
                </a:lnTo>
                <a:lnTo>
                  <a:pt x="438480" y="2292"/>
                </a:lnTo>
                <a:lnTo>
                  <a:pt x="3767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90757" y="4369340"/>
            <a:ext cx="307975" cy="1536700"/>
          </a:xfrm>
          <a:custGeom>
            <a:avLst/>
            <a:gdLst/>
            <a:ahLst/>
            <a:cxnLst/>
            <a:rect l="l" t="t" r="r" b="b"/>
            <a:pathLst>
              <a:path w="307975" h="1536700">
                <a:moveTo>
                  <a:pt x="2471" y="0"/>
                </a:moveTo>
                <a:lnTo>
                  <a:pt x="0" y="1536162"/>
                </a:lnTo>
                <a:lnTo>
                  <a:pt x="305016" y="1536654"/>
                </a:lnTo>
                <a:lnTo>
                  <a:pt x="307488" y="492"/>
                </a:lnTo>
                <a:lnTo>
                  <a:pt x="24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769267" y="4370113"/>
            <a:ext cx="851535" cy="1537970"/>
          </a:xfrm>
          <a:custGeom>
            <a:avLst/>
            <a:gdLst/>
            <a:ahLst/>
            <a:cxnLst/>
            <a:rect l="l" t="t" r="r" b="b"/>
            <a:pathLst>
              <a:path w="851535" h="1537970">
                <a:moveTo>
                  <a:pt x="2471" y="0"/>
                </a:moveTo>
                <a:lnTo>
                  <a:pt x="0" y="1536162"/>
                </a:lnTo>
                <a:lnTo>
                  <a:pt x="304985" y="1536654"/>
                </a:lnTo>
                <a:lnTo>
                  <a:pt x="305624" y="1139515"/>
                </a:lnTo>
                <a:lnTo>
                  <a:pt x="493744" y="1536958"/>
                </a:lnTo>
                <a:lnTo>
                  <a:pt x="851429" y="1537534"/>
                </a:lnTo>
                <a:lnTo>
                  <a:pt x="571448" y="990105"/>
                </a:lnTo>
                <a:lnTo>
                  <a:pt x="818111" y="458122"/>
                </a:lnTo>
                <a:lnTo>
                  <a:pt x="484519" y="457588"/>
                </a:lnTo>
                <a:lnTo>
                  <a:pt x="306084" y="856706"/>
                </a:lnTo>
                <a:lnTo>
                  <a:pt x="307467" y="492"/>
                </a:lnTo>
                <a:lnTo>
                  <a:pt x="24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69221" y="4361169"/>
            <a:ext cx="768985" cy="1565275"/>
          </a:xfrm>
          <a:custGeom>
            <a:avLst/>
            <a:gdLst/>
            <a:ahLst/>
            <a:cxnLst/>
            <a:rect l="l" t="t" r="r" b="b"/>
            <a:pathLst>
              <a:path w="768985" h="1565275">
                <a:moveTo>
                  <a:pt x="392700" y="0"/>
                </a:moveTo>
                <a:lnTo>
                  <a:pt x="334830" y="1570"/>
                </a:lnTo>
                <a:lnTo>
                  <a:pt x="281614" y="6468"/>
                </a:lnTo>
                <a:lnTo>
                  <a:pt x="233050" y="14689"/>
                </a:lnTo>
                <a:lnTo>
                  <a:pt x="189138" y="26230"/>
                </a:lnTo>
                <a:lnTo>
                  <a:pt x="149879" y="41086"/>
                </a:lnTo>
                <a:lnTo>
                  <a:pt x="115272" y="59254"/>
                </a:lnTo>
                <a:lnTo>
                  <a:pt x="55245" y="111867"/>
                </a:lnTo>
                <a:lnTo>
                  <a:pt x="31839" y="149142"/>
                </a:lnTo>
                <a:lnTo>
                  <a:pt x="15096" y="192559"/>
                </a:lnTo>
                <a:lnTo>
                  <a:pt x="5014" y="242124"/>
                </a:lnTo>
                <a:lnTo>
                  <a:pt x="1591" y="297844"/>
                </a:lnTo>
                <a:lnTo>
                  <a:pt x="1308" y="471305"/>
                </a:lnTo>
                <a:lnTo>
                  <a:pt x="6070" y="514881"/>
                </a:lnTo>
                <a:lnTo>
                  <a:pt x="20487" y="560145"/>
                </a:lnTo>
                <a:lnTo>
                  <a:pt x="44550" y="607081"/>
                </a:lnTo>
                <a:lnTo>
                  <a:pt x="78248" y="655676"/>
                </a:lnTo>
                <a:lnTo>
                  <a:pt x="112740" y="694375"/>
                </a:lnTo>
                <a:lnTo>
                  <a:pt x="145315" y="729549"/>
                </a:lnTo>
                <a:lnTo>
                  <a:pt x="188115" y="775267"/>
                </a:lnTo>
                <a:lnTo>
                  <a:pt x="241144" y="831524"/>
                </a:lnTo>
                <a:lnTo>
                  <a:pt x="309836" y="905000"/>
                </a:lnTo>
                <a:lnTo>
                  <a:pt x="342858" y="939880"/>
                </a:lnTo>
                <a:lnTo>
                  <a:pt x="375005" y="973526"/>
                </a:lnTo>
                <a:lnTo>
                  <a:pt x="406280" y="1005937"/>
                </a:lnTo>
                <a:lnTo>
                  <a:pt x="418812" y="1026292"/>
                </a:lnTo>
                <a:lnTo>
                  <a:pt x="427734" y="1049975"/>
                </a:lnTo>
                <a:lnTo>
                  <a:pt x="433057" y="1076969"/>
                </a:lnTo>
                <a:lnTo>
                  <a:pt x="434793" y="1107254"/>
                </a:lnTo>
                <a:lnTo>
                  <a:pt x="434499" y="1290243"/>
                </a:lnTo>
                <a:lnTo>
                  <a:pt x="418510" y="1329886"/>
                </a:lnTo>
                <a:lnTo>
                  <a:pt x="370826" y="1343048"/>
                </a:lnTo>
                <a:lnTo>
                  <a:pt x="357690" y="1342133"/>
                </a:lnTo>
                <a:lnTo>
                  <a:pt x="315850" y="1320838"/>
                </a:lnTo>
                <a:lnTo>
                  <a:pt x="305048" y="1289992"/>
                </a:lnTo>
                <a:lnTo>
                  <a:pt x="305519" y="1000702"/>
                </a:lnTo>
                <a:lnTo>
                  <a:pt x="460" y="1000210"/>
                </a:lnTo>
                <a:lnTo>
                  <a:pt x="0" y="1285384"/>
                </a:lnTo>
                <a:lnTo>
                  <a:pt x="4448" y="1336967"/>
                </a:lnTo>
                <a:lnTo>
                  <a:pt x="17958" y="1384158"/>
                </a:lnTo>
                <a:lnTo>
                  <a:pt x="40517" y="1426976"/>
                </a:lnTo>
                <a:lnTo>
                  <a:pt x="72112" y="1465442"/>
                </a:lnTo>
                <a:lnTo>
                  <a:pt x="101941" y="1491699"/>
                </a:lnTo>
                <a:lnTo>
                  <a:pt x="136348" y="1513929"/>
                </a:lnTo>
                <a:lnTo>
                  <a:pt x="175330" y="1532132"/>
                </a:lnTo>
                <a:lnTo>
                  <a:pt x="218887" y="1546309"/>
                </a:lnTo>
                <a:lnTo>
                  <a:pt x="267017" y="1556461"/>
                </a:lnTo>
                <a:lnTo>
                  <a:pt x="319720" y="1562590"/>
                </a:lnTo>
                <a:lnTo>
                  <a:pt x="376993" y="1564695"/>
                </a:lnTo>
                <a:lnTo>
                  <a:pt x="437110" y="1563093"/>
                </a:lnTo>
                <a:lnTo>
                  <a:pt x="492033" y="1558079"/>
                </a:lnTo>
                <a:lnTo>
                  <a:pt x="541764" y="1549654"/>
                </a:lnTo>
                <a:lnTo>
                  <a:pt x="586304" y="1537814"/>
                </a:lnTo>
                <a:lnTo>
                  <a:pt x="625653" y="1522561"/>
                </a:lnTo>
                <a:lnTo>
                  <a:pt x="659813" y="1503892"/>
                </a:lnTo>
                <a:lnTo>
                  <a:pt x="717285" y="1449746"/>
                </a:lnTo>
                <a:lnTo>
                  <a:pt x="739481" y="1411338"/>
                </a:lnTo>
                <a:lnTo>
                  <a:pt x="755368" y="1366586"/>
                </a:lnTo>
                <a:lnTo>
                  <a:pt x="764941" y="1315494"/>
                </a:lnTo>
                <a:lnTo>
                  <a:pt x="768196" y="1258066"/>
                </a:lnTo>
                <a:lnTo>
                  <a:pt x="768510" y="1062763"/>
                </a:lnTo>
                <a:lnTo>
                  <a:pt x="764581" y="1013943"/>
                </a:lnTo>
                <a:lnTo>
                  <a:pt x="752645" y="966200"/>
                </a:lnTo>
                <a:lnTo>
                  <a:pt x="732713" y="919542"/>
                </a:lnTo>
                <a:lnTo>
                  <a:pt x="704795" y="873973"/>
                </a:lnTo>
                <a:lnTo>
                  <a:pt x="655236" y="813543"/>
                </a:lnTo>
                <a:lnTo>
                  <a:pt x="616441" y="770971"/>
                </a:lnTo>
                <a:lnTo>
                  <a:pt x="568296" y="720145"/>
                </a:lnTo>
                <a:lnTo>
                  <a:pt x="394396" y="542098"/>
                </a:lnTo>
                <a:lnTo>
                  <a:pt x="365475" y="506415"/>
                </a:lnTo>
                <a:lnTo>
                  <a:pt x="344846" y="470208"/>
                </a:lnTo>
                <a:lnTo>
                  <a:pt x="332501" y="433462"/>
                </a:lnTo>
                <a:lnTo>
                  <a:pt x="328429" y="396165"/>
                </a:lnTo>
                <a:lnTo>
                  <a:pt x="328660" y="252610"/>
                </a:lnTo>
                <a:lnTo>
                  <a:pt x="350153" y="212476"/>
                </a:lnTo>
                <a:lnTo>
                  <a:pt x="383674" y="206307"/>
                </a:lnTo>
                <a:lnTo>
                  <a:pt x="394578" y="207089"/>
                </a:lnTo>
                <a:lnTo>
                  <a:pt x="432476" y="233206"/>
                </a:lnTo>
                <a:lnTo>
                  <a:pt x="436175" y="252788"/>
                </a:lnTo>
                <a:lnTo>
                  <a:pt x="435819" y="471765"/>
                </a:lnTo>
                <a:lnTo>
                  <a:pt x="740877" y="472257"/>
                </a:lnTo>
                <a:lnTo>
                  <a:pt x="741202" y="272797"/>
                </a:lnTo>
                <a:lnTo>
                  <a:pt x="736492" y="215574"/>
                </a:lnTo>
                <a:lnTo>
                  <a:pt x="722165" y="164649"/>
                </a:lnTo>
                <a:lnTo>
                  <a:pt x="698231" y="120014"/>
                </a:lnTo>
                <a:lnTo>
                  <a:pt x="664702" y="81662"/>
                </a:lnTo>
                <a:lnTo>
                  <a:pt x="632179" y="56819"/>
                </a:lnTo>
                <a:lnTo>
                  <a:pt x="594534" y="36461"/>
                </a:lnTo>
                <a:lnTo>
                  <a:pt x="551765" y="20593"/>
                </a:lnTo>
                <a:lnTo>
                  <a:pt x="503871" y="9223"/>
                </a:lnTo>
                <a:lnTo>
                  <a:pt x="450850" y="2356"/>
                </a:lnTo>
                <a:lnTo>
                  <a:pt x="39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5269" y="4373020"/>
            <a:ext cx="772795" cy="1536700"/>
          </a:xfrm>
          <a:custGeom>
            <a:avLst/>
            <a:gdLst/>
            <a:ahLst/>
            <a:cxnLst/>
            <a:rect l="l" t="t" r="r" b="b"/>
            <a:pathLst>
              <a:path w="772795" h="1536700">
                <a:moveTo>
                  <a:pt x="2471" y="0"/>
                </a:moveTo>
                <a:lnTo>
                  <a:pt x="0" y="1536162"/>
                </a:lnTo>
                <a:lnTo>
                  <a:pt x="326995" y="1536686"/>
                </a:lnTo>
                <a:lnTo>
                  <a:pt x="327906" y="970483"/>
                </a:lnTo>
                <a:lnTo>
                  <a:pt x="410619" y="967981"/>
                </a:lnTo>
                <a:lnTo>
                  <a:pt x="482411" y="960573"/>
                </a:lnTo>
                <a:lnTo>
                  <a:pt x="544051" y="948837"/>
                </a:lnTo>
                <a:lnTo>
                  <a:pt x="596306" y="933348"/>
                </a:lnTo>
                <a:lnTo>
                  <a:pt x="639943" y="914685"/>
                </a:lnTo>
                <a:lnTo>
                  <a:pt x="675731" y="893424"/>
                </a:lnTo>
                <a:lnTo>
                  <a:pt x="726830" y="845417"/>
                </a:lnTo>
                <a:lnTo>
                  <a:pt x="755742" y="793944"/>
                </a:lnTo>
                <a:lnTo>
                  <a:pt x="766739" y="753244"/>
                </a:lnTo>
                <a:lnTo>
                  <a:pt x="328262" y="753244"/>
                </a:lnTo>
                <a:lnTo>
                  <a:pt x="329120" y="217815"/>
                </a:lnTo>
                <a:lnTo>
                  <a:pt x="768542" y="217815"/>
                </a:lnTo>
                <a:lnTo>
                  <a:pt x="768340" y="214810"/>
                </a:lnTo>
                <a:lnTo>
                  <a:pt x="756355" y="163597"/>
                </a:lnTo>
                <a:lnTo>
                  <a:pt x="736313" y="119683"/>
                </a:lnTo>
                <a:lnTo>
                  <a:pt x="708218" y="83068"/>
                </a:lnTo>
                <a:lnTo>
                  <a:pt x="672068" y="53753"/>
                </a:lnTo>
                <a:lnTo>
                  <a:pt x="627865" y="31737"/>
                </a:lnTo>
                <a:lnTo>
                  <a:pt x="559853" y="14554"/>
                </a:lnTo>
                <a:lnTo>
                  <a:pt x="514318" y="8506"/>
                </a:lnTo>
                <a:lnTo>
                  <a:pt x="461100" y="4153"/>
                </a:lnTo>
                <a:lnTo>
                  <a:pt x="400201" y="1496"/>
                </a:lnTo>
                <a:lnTo>
                  <a:pt x="331623" y="534"/>
                </a:lnTo>
                <a:lnTo>
                  <a:pt x="2471" y="0"/>
                </a:lnTo>
                <a:close/>
              </a:path>
              <a:path w="772795" h="1536700">
                <a:moveTo>
                  <a:pt x="768542" y="217815"/>
                </a:moveTo>
                <a:lnTo>
                  <a:pt x="329120" y="217815"/>
                </a:lnTo>
                <a:lnTo>
                  <a:pt x="353482" y="218397"/>
                </a:lnTo>
                <a:lnTo>
                  <a:pt x="374132" y="220071"/>
                </a:lnTo>
                <a:lnTo>
                  <a:pt x="422290" y="237975"/>
                </a:lnTo>
                <a:lnTo>
                  <a:pt x="442725" y="274528"/>
                </a:lnTo>
                <a:lnTo>
                  <a:pt x="445242" y="299854"/>
                </a:lnTo>
                <a:lnTo>
                  <a:pt x="444646" y="671529"/>
                </a:lnTo>
                <a:lnTo>
                  <a:pt x="433738" y="719110"/>
                </a:lnTo>
                <a:lnTo>
                  <a:pt x="401233" y="746689"/>
                </a:lnTo>
                <a:lnTo>
                  <a:pt x="354163" y="752876"/>
                </a:lnTo>
                <a:lnTo>
                  <a:pt x="328262" y="753244"/>
                </a:lnTo>
                <a:lnTo>
                  <a:pt x="766739" y="753244"/>
                </a:lnTo>
                <a:lnTo>
                  <a:pt x="768611" y="743622"/>
                </a:lnTo>
                <a:lnTo>
                  <a:pt x="770949" y="720335"/>
                </a:lnTo>
                <a:lnTo>
                  <a:pt x="771578" y="699067"/>
                </a:lnTo>
                <a:lnTo>
                  <a:pt x="772269" y="273321"/>
                </a:lnTo>
                <a:lnTo>
                  <a:pt x="768542" y="2178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64464" y="4364066"/>
            <a:ext cx="772160" cy="1565275"/>
          </a:xfrm>
          <a:custGeom>
            <a:avLst/>
            <a:gdLst/>
            <a:ahLst/>
            <a:cxnLst/>
            <a:rect l="l" t="t" r="r" b="b"/>
            <a:pathLst>
              <a:path w="772160" h="1565275">
                <a:moveTo>
                  <a:pt x="390490" y="0"/>
                </a:moveTo>
                <a:lnTo>
                  <a:pt x="323478" y="2152"/>
                </a:lnTo>
                <a:lnTo>
                  <a:pt x="262928" y="8835"/>
                </a:lnTo>
                <a:lnTo>
                  <a:pt x="208839" y="20041"/>
                </a:lnTo>
                <a:lnTo>
                  <a:pt x="161208" y="35763"/>
                </a:lnTo>
                <a:lnTo>
                  <a:pt x="120035" y="55995"/>
                </a:lnTo>
                <a:lnTo>
                  <a:pt x="85316" y="80730"/>
                </a:lnTo>
                <a:lnTo>
                  <a:pt x="55230" y="111863"/>
                </a:lnTo>
                <a:lnTo>
                  <a:pt x="31824" y="149136"/>
                </a:lnTo>
                <a:lnTo>
                  <a:pt x="15089" y="192554"/>
                </a:lnTo>
                <a:lnTo>
                  <a:pt x="5014" y="242118"/>
                </a:lnTo>
                <a:lnTo>
                  <a:pt x="1591" y="297833"/>
                </a:lnTo>
                <a:lnTo>
                  <a:pt x="0" y="1287562"/>
                </a:lnTo>
                <a:lnTo>
                  <a:pt x="4213" y="1339372"/>
                </a:lnTo>
                <a:lnTo>
                  <a:pt x="17034" y="1385922"/>
                </a:lnTo>
                <a:lnTo>
                  <a:pt x="38465" y="1427213"/>
                </a:lnTo>
                <a:lnTo>
                  <a:pt x="68512" y="1463241"/>
                </a:lnTo>
                <a:lnTo>
                  <a:pt x="107179" y="1494006"/>
                </a:lnTo>
                <a:lnTo>
                  <a:pt x="144738" y="1515544"/>
                </a:lnTo>
                <a:lnTo>
                  <a:pt x="185854" y="1533178"/>
                </a:lnTo>
                <a:lnTo>
                  <a:pt x="230520" y="1546908"/>
                </a:lnTo>
                <a:lnTo>
                  <a:pt x="278731" y="1556738"/>
                </a:lnTo>
                <a:lnTo>
                  <a:pt x="330483" y="1562670"/>
                </a:lnTo>
                <a:lnTo>
                  <a:pt x="385768" y="1564706"/>
                </a:lnTo>
                <a:lnTo>
                  <a:pt x="441027" y="1562787"/>
                </a:lnTo>
                <a:lnTo>
                  <a:pt x="492693" y="1556839"/>
                </a:lnTo>
                <a:lnTo>
                  <a:pt x="540768" y="1546862"/>
                </a:lnTo>
                <a:lnTo>
                  <a:pt x="585256" y="1532853"/>
                </a:lnTo>
                <a:lnTo>
                  <a:pt x="626158" y="1514809"/>
                </a:lnTo>
                <a:lnTo>
                  <a:pt x="663477" y="1492729"/>
                </a:lnTo>
                <a:lnTo>
                  <a:pt x="701831" y="1461374"/>
                </a:lnTo>
                <a:lnTo>
                  <a:pt x="731677" y="1425093"/>
                </a:lnTo>
                <a:lnTo>
                  <a:pt x="753017" y="1383877"/>
                </a:lnTo>
                <a:lnTo>
                  <a:pt x="761934" y="1351812"/>
                </a:lnTo>
                <a:lnTo>
                  <a:pt x="386166" y="1351812"/>
                </a:lnTo>
                <a:lnTo>
                  <a:pt x="372241" y="1351037"/>
                </a:lnTo>
                <a:lnTo>
                  <a:pt x="335179" y="1332980"/>
                </a:lnTo>
                <a:lnTo>
                  <a:pt x="326938" y="1305719"/>
                </a:lnTo>
                <a:lnTo>
                  <a:pt x="326952" y="1286620"/>
                </a:lnTo>
                <a:lnTo>
                  <a:pt x="328618" y="254683"/>
                </a:lnTo>
                <a:lnTo>
                  <a:pt x="343434" y="219480"/>
                </a:lnTo>
                <a:lnTo>
                  <a:pt x="387998" y="208485"/>
                </a:lnTo>
                <a:lnTo>
                  <a:pt x="760324" y="208485"/>
                </a:lnTo>
                <a:lnTo>
                  <a:pt x="756862" y="193332"/>
                </a:lnTo>
                <a:lnTo>
                  <a:pt x="738075" y="149409"/>
                </a:lnTo>
                <a:lnTo>
                  <a:pt x="711736" y="110727"/>
                </a:lnTo>
                <a:lnTo>
                  <a:pt x="677843" y="77285"/>
                </a:lnTo>
                <a:lnTo>
                  <a:pt x="643673" y="53770"/>
                </a:lnTo>
                <a:lnTo>
                  <a:pt x="604019" y="34503"/>
                </a:lnTo>
                <a:lnTo>
                  <a:pt x="558876" y="19488"/>
                </a:lnTo>
                <a:lnTo>
                  <a:pt x="508243" y="8730"/>
                </a:lnTo>
                <a:lnTo>
                  <a:pt x="452115" y="2233"/>
                </a:lnTo>
                <a:lnTo>
                  <a:pt x="390490" y="0"/>
                </a:lnTo>
                <a:close/>
              </a:path>
              <a:path w="772160" h="1565275">
                <a:moveTo>
                  <a:pt x="760324" y="208485"/>
                </a:moveTo>
                <a:lnTo>
                  <a:pt x="387998" y="208485"/>
                </a:lnTo>
                <a:lnTo>
                  <a:pt x="401799" y="209197"/>
                </a:lnTo>
                <a:lnTo>
                  <a:pt x="413635" y="211288"/>
                </a:lnTo>
                <a:lnTo>
                  <a:pt x="444060" y="243563"/>
                </a:lnTo>
                <a:lnTo>
                  <a:pt x="444883" y="254683"/>
                </a:lnTo>
                <a:lnTo>
                  <a:pt x="444828" y="297833"/>
                </a:lnTo>
                <a:lnTo>
                  <a:pt x="443201" y="1305719"/>
                </a:lnTo>
                <a:lnTo>
                  <a:pt x="421649" y="1345084"/>
                </a:lnTo>
                <a:lnTo>
                  <a:pt x="386166" y="1351812"/>
                </a:lnTo>
                <a:lnTo>
                  <a:pt x="761934" y="1351812"/>
                </a:lnTo>
                <a:lnTo>
                  <a:pt x="765853" y="1337722"/>
                </a:lnTo>
                <a:lnTo>
                  <a:pt x="770185" y="1286620"/>
                </a:lnTo>
                <a:lnTo>
                  <a:pt x="771777" y="296901"/>
                </a:lnTo>
                <a:lnTo>
                  <a:pt x="768095" y="242496"/>
                </a:lnTo>
                <a:lnTo>
                  <a:pt x="760324" y="2084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250225" y="4377325"/>
            <a:ext cx="713740" cy="1537335"/>
          </a:xfrm>
          <a:custGeom>
            <a:avLst/>
            <a:gdLst/>
            <a:ahLst/>
            <a:cxnLst/>
            <a:rect l="l" t="t" r="r" b="b"/>
            <a:pathLst>
              <a:path w="713740" h="1537335">
                <a:moveTo>
                  <a:pt x="387" y="0"/>
                </a:moveTo>
                <a:lnTo>
                  <a:pt x="0" y="237050"/>
                </a:lnTo>
                <a:lnTo>
                  <a:pt x="188790" y="237364"/>
                </a:lnTo>
                <a:lnTo>
                  <a:pt x="186695" y="1536466"/>
                </a:lnTo>
                <a:lnTo>
                  <a:pt x="522392" y="1537010"/>
                </a:lnTo>
                <a:lnTo>
                  <a:pt x="524486" y="237898"/>
                </a:lnTo>
                <a:lnTo>
                  <a:pt x="713224" y="238202"/>
                </a:lnTo>
                <a:lnTo>
                  <a:pt x="713601" y="1151"/>
                </a:lnTo>
                <a:lnTo>
                  <a:pt x="38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396708" y="4375956"/>
            <a:ext cx="772795" cy="1537335"/>
          </a:xfrm>
          <a:custGeom>
            <a:avLst/>
            <a:gdLst/>
            <a:ahLst/>
            <a:cxnLst/>
            <a:rect l="l" t="t" r="r" b="b"/>
            <a:pathLst>
              <a:path w="772795" h="1537335">
                <a:moveTo>
                  <a:pt x="770039" y="1536968"/>
                </a:moveTo>
                <a:lnTo>
                  <a:pt x="621049" y="1536968"/>
                </a:lnTo>
                <a:lnTo>
                  <a:pt x="770039" y="1537209"/>
                </a:lnTo>
                <a:lnTo>
                  <a:pt x="770039" y="1536968"/>
                </a:lnTo>
                <a:close/>
              </a:path>
              <a:path w="772795" h="1537335">
                <a:moveTo>
                  <a:pt x="765124" y="902024"/>
                </a:moveTo>
                <a:lnTo>
                  <a:pt x="336743" y="902024"/>
                </a:lnTo>
                <a:lnTo>
                  <a:pt x="360568" y="902834"/>
                </a:lnTo>
                <a:lnTo>
                  <a:pt x="381672" y="905153"/>
                </a:lnTo>
                <a:lnTo>
                  <a:pt x="428212" y="923116"/>
                </a:lnTo>
                <a:lnTo>
                  <a:pt x="444216" y="983425"/>
                </a:lnTo>
                <a:lnTo>
                  <a:pt x="443777" y="1255951"/>
                </a:lnTo>
                <a:lnTo>
                  <a:pt x="443816" y="1274304"/>
                </a:lnTo>
                <a:lnTo>
                  <a:pt x="443965" y="1292044"/>
                </a:lnTo>
                <a:lnTo>
                  <a:pt x="443567" y="1536686"/>
                </a:lnTo>
                <a:lnTo>
                  <a:pt x="493723" y="1536759"/>
                </a:lnTo>
                <a:lnTo>
                  <a:pt x="493775" y="1536906"/>
                </a:lnTo>
                <a:lnTo>
                  <a:pt x="621164" y="1537157"/>
                </a:lnTo>
                <a:lnTo>
                  <a:pt x="621049" y="1536968"/>
                </a:lnTo>
                <a:lnTo>
                  <a:pt x="770039" y="1536968"/>
                </a:lnTo>
                <a:lnTo>
                  <a:pt x="770468" y="1267102"/>
                </a:lnTo>
                <a:lnTo>
                  <a:pt x="770740" y="1264202"/>
                </a:lnTo>
                <a:lnTo>
                  <a:pt x="770897" y="1261260"/>
                </a:lnTo>
                <a:lnTo>
                  <a:pt x="770751" y="1258265"/>
                </a:lnTo>
                <a:lnTo>
                  <a:pt x="771222" y="966022"/>
                </a:lnTo>
                <a:lnTo>
                  <a:pt x="769374" y="927563"/>
                </a:lnTo>
                <a:lnTo>
                  <a:pt x="765124" y="902024"/>
                </a:lnTo>
                <a:close/>
              </a:path>
              <a:path w="772795" h="1537335">
                <a:moveTo>
                  <a:pt x="2471" y="0"/>
                </a:moveTo>
                <a:lnTo>
                  <a:pt x="0" y="1536162"/>
                </a:lnTo>
                <a:lnTo>
                  <a:pt x="335717" y="1536707"/>
                </a:lnTo>
                <a:lnTo>
                  <a:pt x="336743" y="902024"/>
                </a:lnTo>
                <a:lnTo>
                  <a:pt x="765124" y="902024"/>
                </a:lnTo>
                <a:lnTo>
                  <a:pt x="754209" y="863810"/>
                </a:lnTo>
                <a:lnTo>
                  <a:pt x="715028" y="805626"/>
                </a:lnTo>
                <a:lnTo>
                  <a:pt x="682775" y="777416"/>
                </a:lnTo>
                <a:lnTo>
                  <a:pt x="640421" y="753862"/>
                </a:lnTo>
                <a:lnTo>
                  <a:pt x="584264" y="734951"/>
                </a:lnTo>
                <a:lnTo>
                  <a:pt x="644977" y="710227"/>
                </a:lnTo>
                <a:lnTo>
                  <a:pt x="690003" y="681641"/>
                </a:lnTo>
                <a:lnTo>
                  <a:pt x="723052" y="649203"/>
                </a:lnTo>
                <a:lnTo>
                  <a:pt x="747830" y="612923"/>
                </a:lnTo>
                <a:lnTo>
                  <a:pt x="749886" y="608442"/>
                </a:lnTo>
                <a:lnTo>
                  <a:pt x="337214" y="608442"/>
                </a:lnTo>
                <a:lnTo>
                  <a:pt x="337874" y="195847"/>
                </a:lnTo>
                <a:lnTo>
                  <a:pt x="761159" y="195847"/>
                </a:lnTo>
                <a:lnTo>
                  <a:pt x="757552" y="181864"/>
                </a:lnTo>
                <a:lnTo>
                  <a:pt x="738953" y="142523"/>
                </a:lnTo>
                <a:lnTo>
                  <a:pt x="712885" y="107001"/>
                </a:lnTo>
                <a:lnTo>
                  <a:pt x="679351" y="75306"/>
                </a:lnTo>
                <a:lnTo>
                  <a:pt x="646250" y="52593"/>
                </a:lnTo>
                <a:lnTo>
                  <a:pt x="609057" y="33983"/>
                </a:lnTo>
                <a:lnTo>
                  <a:pt x="567775" y="19482"/>
                </a:lnTo>
                <a:lnTo>
                  <a:pt x="522412" y="9093"/>
                </a:lnTo>
                <a:lnTo>
                  <a:pt x="472973" y="2821"/>
                </a:lnTo>
                <a:lnTo>
                  <a:pt x="419463" y="670"/>
                </a:lnTo>
                <a:lnTo>
                  <a:pt x="2471" y="0"/>
                </a:lnTo>
                <a:close/>
              </a:path>
              <a:path w="772795" h="1537335">
                <a:moveTo>
                  <a:pt x="761159" y="195847"/>
                </a:moveTo>
                <a:lnTo>
                  <a:pt x="337874" y="195847"/>
                </a:lnTo>
                <a:lnTo>
                  <a:pt x="361705" y="196635"/>
                </a:lnTo>
                <a:lnTo>
                  <a:pt x="382812" y="198919"/>
                </a:lnTo>
                <a:lnTo>
                  <a:pt x="429349" y="216785"/>
                </a:lnTo>
                <a:lnTo>
                  <a:pt x="445358" y="276755"/>
                </a:lnTo>
                <a:lnTo>
                  <a:pt x="444949" y="527774"/>
                </a:lnTo>
                <a:lnTo>
                  <a:pt x="435129" y="574733"/>
                </a:lnTo>
                <a:lnTo>
                  <a:pt x="405935" y="601981"/>
                </a:lnTo>
                <a:lnTo>
                  <a:pt x="361263" y="608064"/>
                </a:lnTo>
                <a:lnTo>
                  <a:pt x="337214" y="608442"/>
                </a:lnTo>
                <a:lnTo>
                  <a:pt x="749886" y="608442"/>
                </a:lnTo>
                <a:lnTo>
                  <a:pt x="765864" y="562747"/>
                </a:lnTo>
                <a:lnTo>
                  <a:pt x="771976" y="495011"/>
                </a:lnTo>
                <a:lnTo>
                  <a:pt x="772342" y="271970"/>
                </a:lnTo>
                <a:lnTo>
                  <a:pt x="768682" y="225016"/>
                </a:lnTo>
                <a:lnTo>
                  <a:pt x="761159" y="1958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2892393" y="4099846"/>
            <a:ext cx="269176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10" dirty="0">
                <a:solidFill>
                  <a:srgbClr val="FFEC00"/>
                </a:solidFill>
              </a:rPr>
              <a:t>Introduction</a:t>
            </a:r>
            <a:endParaRPr sz="3300"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3</a:t>
            </a:fld>
            <a:endParaRPr spc="-25" dirty="0"/>
          </a:p>
        </p:txBody>
      </p:sp>
      <p:sp>
        <p:nvSpPr>
          <p:cNvPr id="21" name="object 21"/>
          <p:cNvSpPr txBox="1"/>
          <p:nvPr/>
        </p:nvSpPr>
        <p:spPr>
          <a:xfrm>
            <a:off x="12892393" y="4690403"/>
            <a:ext cx="6322695" cy="142875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1810"/>
              </a:lnSpc>
              <a:spcBef>
                <a:spcPts val="300"/>
              </a:spcBef>
            </a:pPr>
            <a:r>
              <a:rPr sz="1650" spc="-20" dirty="0">
                <a:solidFill>
                  <a:srgbClr val="FFFFFF"/>
                </a:solidFill>
                <a:latin typeface="Gotham-Book"/>
                <a:cs typeface="Gotham-Book"/>
              </a:rPr>
              <a:t>We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Book"/>
                <a:cs typeface="Gotham-Book"/>
              </a:rPr>
              <a:t>provide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an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Book"/>
                <a:cs typeface="Gotham-Book"/>
              </a:rPr>
              <a:t>entertaining,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Book"/>
                <a:cs typeface="Gotham-Book"/>
              </a:rPr>
              <a:t>supportive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and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Book"/>
                <a:cs typeface="Gotham-Book"/>
              </a:rPr>
              <a:t>down-to-</a:t>
            </a:r>
            <a:r>
              <a:rPr sz="1650" spc="-10" dirty="0">
                <a:solidFill>
                  <a:srgbClr val="FFFFFF"/>
                </a:solidFill>
                <a:latin typeface="Gotham-Book"/>
                <a:cs typeface="Gotham-Book"/>
              </a:rPr>
              <a:t>earth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betting</a:t>
            </a:r>
            <a:r>
              <a:rPr sz="1650" spc="-9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companion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for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talkSPORT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listeners,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allowing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them</a:t>
            </a:r>
            <a:r>
              <a:rPr sz="1650" spc="-9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Book"/>
                <a:cs typeface="Gotham-Book"/>
              </a:rPr>
              <a:t>to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easily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bet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on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their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Book"/>
                <a:cs typeface="Gotham-Book"/>
              </a:rPr>
              <a:t>favourite</a:t>
            </a:r>
            <a:r>
              <a:rPr sz="1650" spc="-4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sporting</a:t>
            </a:r>
            <a:r>
              <a:rPr sz="1650" spc="-4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Book"/>
                <a:cs typeface="Gotham-Book"/>
              </a:rPr>
              <a:t>events.</a:t>
            </a:r>
            <a:endParaRPr sz="1650">
              <a:latin typeface="Gotham-Book"/>
              <a:cs typeface="Gotham-Book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Gotham-Book"/>
              <a:cs typeface="Gotham-Book"/>
            </a:endParaRPr>
          </a:p>
          <a:p>
            <a:pPr marL="12700" marR="60960">
              <a:lnSpc>
                <a:spcPts val="1810"/>
              </a:lnSpc>
            </a:pP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Our</a:t>
            </a:r>
            <a:r>
              <a:rPr sz="1650" spc="-7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brand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book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delivers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clear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and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concise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guidelines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on</a:t>
            </a:r>
            <a:r>
              <a:rPr sz="1650" spc="-6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Gotham-Book"/>
                <a:cs typeface="Gotham-Book"/>
              </a:rPr>
              <a:t>our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purpose,</a:t>
            </a:r>
            <a:r>
              <a:rPr sz="1650" spc="-80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positioning,</a:t>
            </a:r>
            <a:r>
              <a:rPr sz="1650" spc="-7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values,</a:t>
            </a:r>
            <a:r>
              <a:rPr sz="1650" spc="-7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Book"/>
                <a:cs typeface="Gotham-Book"/>
              </a:rPr>
              <a:t>personality,</a:t>
            </a:r>
            <a:r>
              <a:rPr sz="1650" spc="-7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promise</a:t>
            </a:r>
            <a:r>
              <a:rPr sz="1650" spc="-7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Book"/>
                <a:cs typeface="Gotham-Book"/>
              </a:rPr>
              <a:t>and</a:t>
            </a:r>
            <a:r>
              <a:rPr sz="1650" spc="-75" dirty="0">
                <a:solidFill>
                  <a:srgbClr val="FFFFFF"/>
                </a:solidFill>
                <a:latin typeface="Gotham-Book"/>
                <a:cs typeface="Gotham-Book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Book"/>
                <a:cs typeface="Gotham-Book"/>
              </a:rPr>
              <a:t>TOV.</a:t>
            </a:r>
            <a:endParaRPr sz="1650">
              <a:latin typeface="Gotham-Book"/>
              <a:cs typeface="Gotham-Boo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9086351" y="10202004"/>
            <a:ext cx="641350" cy="729615"/>
            <a:chOff x="19086351" y="10202004"/>
            <a:chExt cx="641350" cy="729615"/>
          </a:xfrm>
        </p:grpSpPr>
        <p:sp>
          <p:nvSpPr>
            <p:cNvPr id="4" name="object 4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145854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225442" y="4023822"/>
            <a:ext cx="15653385" cy="3339465"/>
          </a:xfrm>
          <a:prstGeom prst="rect">
            <a:avLst/>
          </a:prstGeom>
        </p:spPr>
        <p:txBody>
          <a:bodyPr vert="horz" wrap="square" lIns="0" tIns="404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85"/>
              </a:spcBef>
            </a:pPr>
            <a:r>
              <a:rPr dirty="0">
                <a:solidFill>
                  <a:srgbClr val="FBEE34"/>
                </a:solidFill>
              </a:rPr>
              <a:t>Brand</a:t>
            </a:r>
            <a:r>
              <a:rPr spc="-470" dirty="0">
                <a:solidFill>
                  <a:srgbClr val="FBEE34"/>
                </a:solidFill>
              </a:rPr>
              <a:t> </a:t>
            </a:r>
            <a:r>
              <a:rPr spc="-10" dirty="0">
                <a:solidFill>
                  <a:srgbClr val="FBEE34"/>
                </a:solidFill>
              </a:rPr>
              <a:t>Purpose</a:t>
            </a:r>
          </a:p>
          <a:p>
            <a:pPr marL="12700" marR="5080" algn="ctr">
              <a:lnSpc>
                <a:spcPct val="100000"/>
              </a:lnSpc>
              <a:spcBef>
                <a:spcPts val="1235"/>
              </a:spcBef>
            </a:pPr>
            <a:r>
              <a:rPr sz="3300" spc="-185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330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3300" spc="-18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principal</a:t>
            </a:r>
            <a:r>
              <a:rPr sz="3300" spc="-12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bookmaker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3300" spc="-12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consumers</a:t>
            </a:r>
            <a:r>
              <a:rPr sz="3300" spc="-12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who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want</a:t>
            </a:r>
            <a:r>
              <a:rPr sz="3300" spc="-12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3300" spc="-12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bet.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will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give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brand’s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radio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listeners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equally</a:t>
            </a:r>
            <a:r>
              <a:rPr sz="3300" spc="825" dirty="0">
                <a:solidFill>
                  <a:srgbClr val="FFFFFF"/>
                </a:solidFill>
                <a:latin typeface="Gotham-Medium"/>
                <a:cs typeface="Gotham-Medium"/>
              </a:rPr>
              <a:t> 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entertaining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experience.</a:t>
            </a:r>
            <a:endParaRPr sz="3300">
              <a:latin typeface="Gotham-Medium"/>
              <a:cs typeface="Gotham-Mediu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4</a:t>
            </a:fld>
            <a:endParaRPr spc="-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80490">
              <a:lnSpc>
                <a:spcPct val="100000"/>
              </a:lnSpc>
              <a:spcBef>
                <a:spcPts val="95"/>
              </a:spcBef>
            </a:pPr>
            <a:r>
              <a:rPr dirty="0"/>
              <a:t>Brand</a:t>
            </a:r>
            <a:r>
              <a:rPr spc="-470" dirty="0"/>
              <a:t> </a:t>
            </a:r>
            <a:r>
              <a:rPr spc="-10" dirty="0"/>
              <a:t>Vision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266360" y="5980830"/>
            <a:ext cx="957199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07210" marR="5080" indent="-1795145">
              <a:lnSpc>
                <a:spcPct val="100000"/>
              </a:lnSpc>
              <a:spcBef>
                <a:spcPts val="95"/>
              </a:spcBef>
            </a:pPr>
            <a:r>
              <a:rPr sz="3300" spc="-185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3300" spc="-6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3300" spc="-9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principal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bookmaker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for</a:t>
            </a:r>
            <a:r>
              <a:rPr sz="3300" spc="-9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talkSPORT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consumers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who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want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bet.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53421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Brand</a:t>
            </a:r>
            <a:r>
              <a:rPr spc="-470" dirty="0"/>
              <a:t> </a:t>
            </a:r>
            <a:r>
              <a:rPr spc="-10" dirty="0"/>
              <a:t>Positioning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6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4047769" y="6122187"/>
            <a:ext cx="1200912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48945" marR="5080" indent="-43688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is</a:t>
            </a:r>
            <a:r>
              <a:rPr sz="3300" spc="-1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your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essential</a:t>
            </a:r>
            <a:r>
              <a:rPr sz="3300" spc="-1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companion</a:t>
            </a:r>
            <a:r>
              <a:rPr sz="3300" spc="-14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from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–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the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world’s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biggest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sports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radio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station.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93295" y="0"/>
            <a:ext cx="7710805" cy="11309350"/>
            <a:chOff x="12393776" y="0"/>
            <a:chExt cx="7710805" cy="11309350"/>
          </a:xfrm>
        </p:grpSpPr>
        <p:sp>
          <p:nvSpPr>
            <p:cNvPr id="3" name="object 3"/>
            <p:cNvSpPr/>
            <p:nvPr/>
          </p:nvSpPr>
          <p:spPr>
            <a:xfrm>
              <a:off x="12393873" y="0"/>
              <a:ext cx="7710805" cy="11308715"/>
            </a:xfrm>
            <a:custGeom>
              <a:avLst/>
              <a:gdLst/>
              <a:ahLst/>
              <a:cxnLst/>
              <a:rect l="l" t="t" r="r" b="b"/>
              <a:pathLst>
                <a:path w="7710805" h="11308715">
                  <a:moveTo>
                    <a:pt x="7710225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7710225" y="11308556"/>
                  </a:lnTo>
                  <a:lnTo>
                    <a:pt x="77102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5231620" y="0"/>
                  </a:moveTo>
                  <a:lnTo>
                    <a:pt x="8690" y="449242"/>
                  </a:lnTo>
                  <a:lnTo>
                    <a:pt x="0" y="1140939"/>
                  </a:lnTo>
                  <a:lnTo>
                    <a:pt x="7699692" y="1140939"/>
                  </a:lnTo>
                  <a:lnTo>
                    <a:pt x="7699692" y="313760"/>
                  </a:lnTo>
                  <a:lnTo>
                    <a:pt x="5109949" y="534810"/>
                  </a:lnTo>
                  <a:lnTo>
                    <a:pt x="5231620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99174" y="10162385"/>
              <a:ext cx="7700009" cy="1141095"/>
            </a:xfrm>
            <a:custGeom>
              <a:avLst/>
              <a:gdLst/>
              <a:ahLst/>
              <a:cxnLst/>
              <a:rect l="l" t="t" r="r" b="b"/>
              <a:pathLst>
                <a:path w="7700009" h="1141095">
                  <a:moveTo>
                    <a:pt x="8690" y="449242"/>
                  </a:moveTo>
                  <a:lnTo>
                    <a:pt x="5231620" y="0"/>
                  </a:lnTo>
                  <a:lnTo>
                    <a:pt x="5109949" y="534810"/>
                  </a:lnTo>
                  <a:lnTo>
                    <a:pt x="7699692" y="313760"/>
                  </a:lnTo>
                  <a:lnTo>
                    <a:pt x="7699692" y="1140939"/>
                  </a:lnTo>
                  <a:lnTo>
                    <a:pt x="0" y="1140939"/>
                  </a:lnTo>
                  <a:lnTo>
                    <a:pt x="8690" y="449242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086350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145853" y="10260344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3804402" y="3991366"/>
            <a:ext cx="314198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</a:rPr>
              <a:t>Brand</a:t>
            </a:r>
            <a:r>
              <a:rPr sz="3300" spc="-195" dirty="0">
                <a:solidFill>
                  <a:srgbClr val="FFEC00"/>
                </a:solidFill>
              </a:rPr>
              <a:t> </a:t>
            </a:r>
            <a:r>
              <a:rPr sz="3300" spc="-10" dirty="0">
                <a:solidFill>
                  <a:srgbClr val="FFEC00"/>
                </a:solidFill>
              </a:rPr>
              <a:t>Promise</a:t>
            </a:r>
            <a:endParaRPr sz="3300"/>
          </a:p>
        </p:txBody>
      </p:sp>
      <p:sp>
        <p:nvSpPr>
          <p:cNvPr id="9" name="object 9"/>
          <p:cNvSpPr txBox="1"/>
          <p:nvPr/>
        </p:nvSpPr>
        <p:spPr>
          <a:xfrm>
            <a:off x="13804402" y="4602866"/>
            <a:ext cx="547306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entertaining,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informed</a:t>
            </a:r>
            <a:r>
              <a:rPr sz="1650" spc="-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responsible</a:t>
            </a:r>
            <a:r>
              <a:rPr sz="1650" spc="-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betting experience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brought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to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you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everything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you</a:t>
            </a:r>
            <a:r>
              <a:rPr sz="1650" spc="-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Gotham-Medium"/>
                <a:cs typeface="Gotham-Medium"/>
              </a:rPr>
              <a:t>love </a:t>
            </a:r>
            <a:r>
              <a:rPr sz="1650" dirty="0">
                <a:solidFill>
                  <a:srgbClr val="FFFFFF"/>
                </a:solidFill>
                <a:latin typeface="Gotham-Medium"/>
                <a:cs typeface="Gotham-Medium"/>
              </a:rPr>
              <a:t>about</a:t>
            </a:r>
            <a:r>
              <a:rPr sz="1650" spc="-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Gotham-Medium"/>
                <a:cs typeface="Gotham-Medium"/>
              </a:rPr>
              <a:t>talkSPORT.</a:t>
            </a:r>
            <a:endParaRPr sz="1650">
              <a:latin typeface="Gotham-Medium"/>
              <a:cs typeface="Gotham-Medium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393873" cy="1130855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7</a:t>
            </a:fld>
            <a:endParaRPr spc="-2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0939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FFEC00"/>
                </a:solidFill>
              </a:rPr>
              <a:t>Brand</a:t>
            </a:r>
            <a:r>
              <a:rPr spc="-470" dirty="0">
                <a:solidFill>
                  <a:srgbClr val="FFEC00"/>
                </a:solidFill>
              </a:rPr>
              <a:t> </a:t>
            </a:r>
            <a:r>
              <a:rPr spc="-590" dirty="0">
                <a:solidFill>
                  <a:srgbClr val="FFEC00"/>
                </a:solidFill>
              </a:rPr>
              <a:t>V</a:t>
            </a:r>
            <a:r>
              <a:rPr spc="40" dirty="0">
                <a:solidFill>
                  <a:srgbClr val="FFEC00"/>
                </a:solidFill>
              </a:rPr>
              <a:t>alues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950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8" name="object 8"/>
          <p:cNvSpPr txBox="1"/>
          <p:nvPr/>
        </p:nvSpPr>
        <p:spPr>
          <a:xfrm>
            <a:off x="1353143" y="5981544"/>
            <a:ext cx="17853660" cy="2035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960"/>
              </a:lnSpc>
              <a:spcBef>
                <a:spcPts val="95"/>
              </a:spcBef>
            </a:pP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Back</a:t>
            </a:r>
            <a:r>
              <a:rPr sz="3300" spc="-105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to</a:t>
            </a:r>
            <a:r>
              <a:rPr sz="3300" spc="-105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Basics</a:t>
            </a:r>
            <a:r>
              <a:rPr sz="3300" spc="-10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-</a:t>
            </a:r>
            <a:r>
              <a:rPr sz="3300" spc="-10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0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make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3300" spc="-10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uncomplicated</a:t>
            </a:r>
            <a:r>
              <a:rPr sz="3300" spc="-10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fun.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54"/>
              </a:lnSpc>
            </a:pP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On</a:t>
            </a:r>
            <a:r>
              <a:rPr sz="3300" spc="-105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the</a:t>
            </a:r>
            <a:r>
              <a:rPr sz="3300" spc="-10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Ball</a:t>
            </a:r>
            <a:r>
              <a:rPr sz="3300" spc="-10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-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stay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Gotham-Medium"/>
                <a:cs typeface="Gotham-Medium"/>
              </a:rPr>
              <a:t>relevant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suitable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offers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0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markets.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60"/>
              </a:lnSpc>
            </a:pP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Respectful</a:t>
            </a:r>
            <a:r>
              <a:rPr sz="3300" spc="-13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-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speak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truthfully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treat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30" dirty="0">
                <a:solidFill>
                  <a:srgbClr val="FFFFFF"/>
                </a:solidFill>
                <a:latin typeface="Gotham-Medium"/>
                <a:cs typeface="Gotham-Medium"/>
              </a:rPr>
              <a:t>everyone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3300" spc="-12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respect.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60"/>
              </a:lnSpc>
            </a:pP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Keep</a:t>
            </a:r>
            <a:r>
              <a:rPr sz="3300" spc="-11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it</a:t>
            </a:r>
            <a:r>
              <a:rPr sz="3300" spc="-11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Real</a:t>
            </a:r>
            <a:r>
              <a:rPr sz="3300" spc="-11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-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keep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3300" spc="-10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casual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safe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with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effective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Safer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Gambling</a:t>
            </a:r>
            <a:r>
              <a:rPr sz="3300" spc="-11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tools.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9" y="10202004"/>
            <a:ext cx="20104100" cy="1106805"/>
            <a:chOff x="189" y="10202004"/>
            <a:chExt cx="20104100" cy="1106805"/>
          </a:xfrm>
        </p:grpSpPr>
        <p:sp>
          <p:nvSpPr>
            <p:cNvPr id="3" name="object 3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13652652" y="0"/>
                  </a:moveTo>
                  <a:lnTo>
                    <a:pt x="22679" y="408050"/>
                  </a:lnTo>
                  <a:lnTo>
                    <a:pt x="0" y="1036324"/>
                  </a:lnTo>
                  <a:lnTo>
                    <a:pt x="20093440" y="1036324"/>
                  </a:lnTo>
                  <a:lnTo>
                    <a:pt x="20093440" y="284986"/>
                  </a:lnTo>
                  <a:lnTo>
                    <a:pt x="13335154" y="485775"/>
                  </a:lnTo>
                  <a:lnTo>
                    <a:pt x="13652652" y="0"/>
                  </a:lnTo>
                  <a:close/>
                </a:path>
              </a:pathLst>
            </a:custGeom>
            <a:solidFill>
              <a:srgbClr val="FDEB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24" y="10267001"/>
              <a:ext cx="20093940" cy="1036319"/>
            </a:xfrm>
            <a:custGeom>
              <a:avLst/>
              <a:gdLst/>
              <a:ahLst/>
              <a:cxnLst/>
              <a:rect l="l" t="t" r="r" b="b"/>
              <a:pathLst>
                <a:path w="20093940" h="1036320">
                  <a:moveTo>
                    <a:pt x="22679" y="408050"/>
                  </a:moveTo>
                  <a:lnTo>
                    <a:pt x="13652652" y="0"/>
                  </a:lnTo>
                  <a:lnTo>
                    <a:pt x="13335154" y="485775"/>
                  </a:lnTo>
                  <a:lnTo>
                    <a:pt x="20093440" y="284986"/>
                  </a:lnTo>
                  <a:lnTo>
                    <a:pt x="20093440" y="1036324"/>
                  </a:lnTo>
                  <a:lnTo>
                    <a:pt x="0" y="1036324"/>
                  </a:lnTo>
                  <a:lnTo>
                    <a:pt x="22679" y="408050"/>
                  </a:lnTo>
                  <a:close/>
                </a:path>
              </a:pathLst>
            </a:custGeom>
            <a:ln w="10470">
              <a:solidFill>
                <a:srgbClr val="FBEE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086351" y="10202004"/>
              <a:ext cx="641350" cy="729615"/>
            </a:xfrm>
            <a:custGeom>
              <a:avLst/>
              <a:gdLst/>
              <a:ahLst/>
              <a:cxnLst/>
              <a:rect l="l" t="t" r="r" b="b"/>
              <a:pathLst>
                <a:path w="641350" h="729615">
                  <a:moveTo>
                    <a:pt x="320398" y="0"/>
                  </a:moveTo>
                  <a:lnTo>
                    <a:pt x="273053" y="3429"/>
                  </a:lnTo>
                  <a:lnTo>
                    <a:pt x="227864" y="13392"/>
                  </a:lnTo>
                  <a:lnTo>
                    <a:pt x="185328" y="29399"/>
                  </a:lnTo>
                  <a:lnTo>
                    <a:pt x="145939" y="50960"/>
                  </a:lnTo>
                  <a:lnTo>
                    <a:pt x="110195" y="77586"/>
                  </a:lnTo>
                  <a:lnTo>
                    <a:pt x="78589" y="108788"/>
                  </a:lnTo>
                  <a:lnTo>
                    <a:pt x="51619" y="144078"/>
                  </a:lnTo>
                  <a:lnTo>
                    <a:pt x="29779" y="182964"/>
                  </a:lnTo>
                  <a:lnTo>
                    <a:pt x="13565" y="224958"/>
                  </a:lnTo>
                  <a:lnTo>
                    <a:pt x="3474" y="269572"/>
                  </a:lnTo>
                  <a:lnTo>
                    <a:pt x="0" y="316314"/>
                  </a:lnTo>
                  <a:lnTo>
                    <a:pt x="3861" y="365570"/>
                  </a:lnTo>
                  <a:lnTo>
                    <a:pt x="15057" y="412425"/>
                  </a:lnTo>
                  <a:lnTo>
                    <a:pt x="33007" y="456305"/>
                  </a:lnTo>
                  <a:lnTo>
                    <a:pt x="57127" y="496636"/>
                  </a:lnTo>
                  <a:lnTo>
                    <a:pt x="86837" y="532843"/>
                  </a:lnTo>
                  <a:lnTo>
                    <a:pt x="121553" y="564352"/>
                  </a:lnTo>
                  <a:lnTo>
                    <a:pt x="160695" y="590587"/>
                  </a:lnTo>
                  <a:lnTo>
                    <a:pt x="205815" y="611751"/>
                  </a:lnTo>
                  <a:lnTo>
                    <a:pt x="123179" y="729600"/>
                  </a:lnTo>
                  <a:lnTo>
                    <a:pt x="164188" y="713982"/>
                  </a:lnTo>
                  <a:lnTo>
                    <a:pt x="245970" y="682053"/>
                  </a:lnTo>
                  <a:lnTo>
                    <a:pt x="287090" y="666817"/>
                  </a:lnTo>
                  <a:lnTo>
                    <a:pt x="332141" y="651103"/>
                  </a:lnTo>
                  <a:lnTo>
                    <a:pt x="377303" y="635060"/>
                  </a:lnTo>
                  <a:lnTo>
                    <a:pt x="421707" y="617516"/>
                  </a:lnTo>
                  <a:lnTo>
                    <a:pt x="464482" y="597299"/>
                  </a:lnTo>
                  <a:lnTo>
                    <a:pt x="504757" y="573238"/>
                  </a:lnTo>
                  <a:lnTo>
                    <a:pt x="541662" y="544160"/>
                  </a:lnTo>
                  <a:lnTo>
                    <a:pt x="574328" y="508895"/>
                  </a:lnTo>
                  <a:lnTo>
                    <a:pt x="605192" y="461169"/>
                  </a:lnTo>
                  <a:lnTo>
                    <a:pt x="626891" y="408762"/>
                  </a:lnTo>
                  <a:lnTo>
                    <a:pt x="637311" y="363049"/>
                  </a:lnTo>
                  <a:lnTo>
                    <a:pt x="640797" y="316314"/>
                  </a:lnTo>
                  <a:lnTo>
                    <a:pt x="637323" y="269572"/>
                  </a:lnTo>
                  <a:lnTo>
                    <a:pt x="627232" y="224958"/>
                  </a:lnTo>
                  <a:lnTo>
                    <a:pt x="611019" y="182964"/>
                  </a:lnTo>
                  <a:lnTo>
                    <a:pt x="589180" y="144078"/>
                  </a:lnTo>
                  <a:lnTo>
                    <a:pt x="562211" y="108788"/>
                  </a:lnTo>
                  <a:lnTo>
                    <a:pt x="530606" y="77586"/>
                  </a:lnTo>
                  <a:lnTo>
                    <a:pt x="494861" y="50960"/>
                  </a:lnTo>
                  <a:lnTo>
                    <a:pt x="455473" y="29399"/>
                  </a:lnTo>
                  <a:lnTo>
                    <a:pt x="412936" y="13392"/>
                  </a:lnTo>
                  <a:lnTo>
                    <a:pt x="367746" y="3429"/>
                  </a:lnTo>
                  <a:lnTo>
                    <a:pt x="320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145853" y="10260343"/>
              <a:ext cx="518159" cy="518159"/>
            </a:xfrm>
            <a:custGeom>
              <a:avLst/>
              <a:gdLst/>
              <a:ahLst/>
              <a:cxnLst/>
              <a:rect l="l" t="t" r="r" b="b"/>
              <a:pathLst>
                <a:path w="518159" h="518159">
                  <a:moveTo>
                    <a:pt x="259007" y="0"/>
                  </a:moveTo>
                  <a:lnTo>
                    <a:pt x="212451" y="4173"/>
                  </a:lnTo>
                  <a:lnTo>
                    <a:pt x="168632" y="16204"/>
                  </a:lnTo>
                  <a:lnTo>
                    <a:pt x="128283" y="35362"/>
                  </a:lnTo>
                  <a:lnTo>
                    <a:pt x="92133" y="60916"/>
                  </a:lnTo>
                  <a:lnTo>
                    <a:pt x="60916" y="92133"/>
                  </a:lnTo>
                  <a:lnTo>
                    <a:pt x="35362" y="128283"/>
                  </a:lnTo>
                  <a:lnTo>
                    <a:pt x="16204" y="168632"/>
                  </a:lnTo>
                  <a:lnTo>
                    <a:pt x="4173" y="212451"/>
                  </a:lnTo>
                  <a:lnTo>
                    <a:pt x="0" y="259007"/>
                  </a:lnTo>
                  <a:lnTo>
                    <a:pt x="4173" y="305563"/>
                  </a:lnTo>
                  <a:lnTo>
                    <a:pt x="16204" y="349382"/>
                  </a:lnTo>
                  <a:lnTo>
                    <a:pt x="35362" y="389732"/>
                  </a:lnTo>
                  <a:lnTo>
                    <a:pt x="60916" y="425881"/>
                  </a:lnTo>
                  <a:lnTo>
                    <a:pt x="92133" y="457099"/>
                  </a:lnTo>
                  <a:lnTo>
                    <a:pt x="128283" y="482652"/>
                  </a:lnTo>
                  <a:lnTo>
                    <a:pt x="168632" y="501811"/>
                  </a:lnTo>
                  <a:lnTo>
                    <a:pt x="212451" y="513842"/>
                  </a:lnTo>
                  <a:lnTo>
                    <a:pt x="259007" y="518015"/>
                  </a:lnTo>
                  <a:lnTo>
                    <a:pt x="305563" y="513842"/>
                  </a:lnTo>
                  <a:lnTo>
                    <a:pt x="349382" y="501811"/>
                  </a:lnTo>
                  <a:lnTo>
                    <a:pt x="389732" y="482652"/>
                  </a:lnTo>
                  <a:lnTo>
                    <a:pt x="425881" y="457099"/>
                  </a:lnTo>
                  <a:lnTo>
                    <a:pt x="457099" y="425881"/>
                  </a:lnTo>
                  <a:lnTo>
                    <a:pt x="482652" y="389732"/>
                  </a:lnTo>
                  <a:lnTo>
                    <a:pt x="501811" y="349382"/>
                  </a:lnTo>
                  <a:lnTo>
                    <a:pt x="513842" y="305563"/>
                  </a:lnTo>
                  <a:lnTo>
                    <a:pt x="518015" y="259007"/>
                  </a:lnTo>
                  <a:lnTo>
                    <a:pt x="513842" y="212451"/>
                  </a:lnTo>
                  <a:lnTo>
                    <a:pt x="501811" y="168632"/>
                  </a:lnTo>
                  <a:lnTo>
                    <a:pt x="482652" y="128283"/>
                  </a:lnTo>
                  <a:lnTo>
                    <a:pt x="457099" y="92133"/>
                  </a:lnTo>
                  <a:lnTo>
                    <a:pt x="425881" y="60916"/>
                  </a:lnTo>
                  <a:lnTo>
                    <a:pt x="389732" y="35362"/>
                  </a:lnTo>
                  <a:lnTo>
                    <a:pt x="349382" y="16204"/>
                  </a:lnTo>
                  <a:lnTo>
                    <a:pt x="305563" y="4173"/>
                  </a:lnTo>
                  <a:lnTo>
                    <a:pt x="259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FFEC00"/>
                </a:solidFill>
              </a:rPr>
              <a:t>Brand</a:t>
            </a:r>
            <a:r>
              <a:rPr spc="-470" dirty="0">
                <a:solidFill>
                  <a:srgbClr val="FFEC00"/>
                </a:solidFill>
              </a:rPr>
              <a:t> </a:t>
            </a:r>
            <a:r>
              <a:rPr spc="-10" dirty="0">
                <a:solidFill>
                  <a:srgbClr val="FFEC00"/>
                </a:solidFill>
              </a:rPr>
              <a:t>Personality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algn="ctr">
              <a:lnSpc>
                <a:spcPts val="1950"/>
              </a:lnSpc>
            </a:pPr>
            <a:fld id="{81D60167-4931-47E6-BA6A-407CBD079E47}" type="slidenum">
              <a:rPr spc="-25" dirty="0"/>
              <a:pPr marL="38100" algn="ctr">
                <a:lnSpc>
                  <a:spcPts val="1950"/>
                </a:lnSpc>
              </a:pPr>
              <a:t>9</a:t>
            </a:fld>
            <a:endParaRPr spc="-25" dirty="0"/>
          </a:p>
        </p:txBody>
      </p:sp>
      <p:sp>
        <p:nvSpPr>
          <p:cNvPr id="8" name="object 8"/>
          <p:cNvSpPr txBox="1"/>
          <p:nvPr/>
        </p:nvSpPr>
        <p:spPr>
          <a:xfrm>
            <a:off x="571679" y="5980830"/>
            <a:ext cx="18961100" cy="2035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960"/>
              </a:lnSpc>
              <a:spcBef>
                <a:spcPts val="95"/>
              </a:spcBef>
            </a:pPr>
            <a:r>
              <a:rPr sz="3300" b="1" dirty="0">
                <a:solidFill>
                  <a:srgbClr val="FFEC00"/>
                </a:solidFill>
                <a:latin typeface="Gotham"/>
                <a:cs typeface="Gotham"/>
              </a:rPr>
              <a:t>Entertaining</a:t>
            </a:r>
            <a:r>
              <a:rPr sz="3300" b="1" spc="-175" dirty="0">
                <a:solidFill>
                  <a:srgbClr val="FFEC00"/>
                </a:solidFill>
                <a:latin typeface="Gotham"/>
                <a:cs typeface="Gotham"/>
              </a:rPr>
              <a:t> </a:t>
            </a:r>
            <a:r>
              <a:rPr sz="3300" spc="-35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3300" spc="-1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topical,</a:t>
            </a:r>
            <a:r>
              <a:rPr sz="3300" spc="-1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enthusiastic</a:t>
            </a:r>
            <a:r>
              <a:rPr sz="3300" spc="-17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7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light-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hearted.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54"/>
              </a:lnSpc>
            </a:pPr>
            <a:r>
              <a:rPr sz="3300" spc="-45" dirty="0">
                <a:solidFill>
                  <a:srgbClr val="FFEC00"/>
                </a:solidFill>
                <a:latin typeface="Gotham-Medium"/>
                <a:cs typeface="Gotham-Medium"/>
              </a:rPr>
              <a:t>Down-</a:t>
            </a:r>
            <a:r>
              <a:rPr sz="3300" spc="-40" dirty="0">
                <a:solidFill>
                  <a:srgbClr val="FFEC00"/>
                </a:solidFill>
                <a:latin typeface="Gotham-Medium"/>
                <a:cs typeface="Gotham-Medium"/>
              </a:rPr>
              <a:t>to-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earth</a:t>
            </a:r>
            <a:r>
              <a:rPr sz="3300" spc="-14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spc="-35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unpretentious,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Gotham-Medium"/>
                <a:cs typeface="Gotham-Medium"/>
              </a:rPr>
              <a:t>straightforward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4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friendly.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54"/>
              </a:lnSpc>
            </a:pPr>
            <a:r>
              <a:rPr sz="3300" spc="-10" dirty="0">
                <a:solidFill>
                  <a:srgbClr val="FFEC00"/>
                </a:solidFill>
                <a:latin typeface="Gotham-Medium"/>
                <a:cs typeface="Gotham-Medium"/>
              </a:rPr>
              <a:t>Knowledgeable</a:t>
            </a:r>
            <a:r>
              <a:rPr sz="3300" spc="-155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spc="-35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sport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betting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experts,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informed</a:t>
            </a:r>
            <a:r>
              <a:rPr sz="3300" spc="-15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5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reliable.</a:t>
            </a:r>
            <a:endParaRPr sz="3300">
              <a:latin typeface="Gotham-Medium"/>
              <a:cs typeface="Gotham-Medium"/>
            </a:endParaRPr>
          </a:p>
          <a:p>
            <a:pPr algn="ctr">
              <a:lnSpc>
                <a:spcPts val="3960"/>
              </a:lnSpc>
            </a:pPr>
            <a:r>
              <a:rPr sz="3300" spc="-25" dirty="0">
                <a:solidFill>
                  <a:srgbClr val="FFEC00"/>
                </a:solidFill>
                <a:latin typeface="Gotham-Medium"/>
                <a:cs typeface="Gotham-Medium"/>
              </a:rPr>
              <a:t>Tuned</a:t>
            </a:r>
            <a:r>
              <a:rPr sz="3300" spc="-135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EC00"/>
                </a:solidFill>
                <a:latin typeface="Gotham-Medium"/>
                <a:cs typeface="Gotham-Medium"/>
              </a:rPr>
              <a:t>in</a:t>
            </a:r>
            <a:r>
              <a:rPr sz="3300" spc="-130" dirty="0">
                <a:solidFill>
                  <a:srgbClr val="FFEC00"/>
                </a:solidFill>
                <a:latin typeface="Gotham-Medium"/>
                <a:cs typeface="Gotham-Medium"/>
              </a:rPr>
              <a:t> </a:t>
            </a:r>
            <a:r>
              <a:rPr sz="3300" spc="-35" dirty="0">
                <a:solidFill>
                  <a:srgbClr val="FFFFFF"/>
                </a:solidFill>
                <a:latin typeface="Gotham-Medium"/>
                <a:cs typeface="Gotham-Medium"/>
              </a:rPr>
              <a:t>We’re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Gotham-Medium"/>
                <a:cs typeface="Gotham-Medium"/>
              </a:rPr>
              <a:t>self-</a:t>
            </a:r>
            <a:r>
              <a:rPr sz="3300" spc="-25" dirty="0">
                <a:solidFill>
                  <a:srgbClr val="FFFFFF"/>
                </a:solidFill>
                <a:latin typeface="Gotham-Medium"/>
                <a:cs typeface="Gotham-Medium"/>
              </a:rPr>
              <a:t>aware,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know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what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talkSPORT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consumers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like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and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we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stay</a:t>
            </a:r>
            <a:r>
              <a:rPr sz="3300" spc="-130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dirty="0">
                <a:solidFill>
                  <a:srgbClr val="FFFFFF"/>
                </a:solidFill>
                <a:latin typeface="Gotham-Medium"/>
                <a:cs typeface="Gotham-Medium"/>
              </a:rPr>
              <a:t>on</a:t>
            </a:r>
            <a:r>
              <a:rPr sz="3300" spc="-135" dirty="0">
                <a:solidFill>
                  <a:srgbClr val="FFFFFF"/>
                </a:solidFill>
                <a:latin typeface="Gotham-Medium"/>
                <a:cs typeface="Gotham-Medium"/>
              </a:rPr>
              <a:t> </a:t>
            </a:r>
            <a:r>
              <a:rPr sz="3300" spc="-10" dirty="0">
                <a:solidFill>
                  <a:srgbClr val="FFFFFF"/>
                </a:solidFill>
                <a:latin typeface="Gotham-Medium"/>
                <a:cs typeface="Gotham-Medium"/>
              </a:rPr>
              <a:t>topic.</a:t>
            </a:r>
            <a:endParaRPr sz="3300">
              <a:latin typeface="Gotham-Medium"/>
              <a:cs typeface="Gotham-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1593</Words>
  <Application>Microsoft Office PowerPoint</Application>
  <PresentationFormat>Custom</PresentationFormat>
  <Paragraphs>243</Paragraphs>
  <Slides>29</Slides>
  <Notes>0</Notes>
  <HiddenSlides>19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Contents</vt:lpstr>
      <vt:lpstr>Introduction</vt:lpstr>
      <vt:lpstr>Brand Purpose To be the principal bookmaker for talkSPORT consumers who want to bet. talkSPORT BET will give the brand’s radio listeners an equally  entertaining betting experience.</vt:lpstr>
      <vt:lpstr>Brand Vision</vt:lpstr>
      <vt:lpstr>Brand Positioning</vt:lpstr>
      <vt:lpstr>Brand Promise</vt:lpstr>
      <vt:lpstr>Brand Values</vt:lpstr>
      <vt:lpstr>Brand Personality</vt:lpstr>
      <vt:lpstr>Target Audience</vt:lpstr>
      <vt:lpstr>Logotype</vt:lpstr>
      <vt:lpstr>Full Wordmark</vt:lpstr>
      <vt:lpstr>PowerPoint Presentation</vt:lpstr>
      <vt:lpstr>Exclusion Area</vt:lpstr>
      <vt:lpstr>Typography The fonts we use in our communications, why we use them, and our information hierarchy.</vt:lpstr>
      <vt:lpstr>Gotham</vt:lpstr>
      <vt:lpstr>Brand Colours</vt:lpstr>
      <vt:lpstr>Primary Colours</vt:lpstr>
      <vt:lpstr>Secondary Colours</vt:lpstr>
      <vt:lpstr>Iconography Our site navigation icons help our customers find their way around the site quickly and effortlessly.</vt:lpstr>
      <vt:lpstr>Icon Examples and Colour Variations</vt:lpstr>
      <vt:lpstr>Tone Of Voice Defining the way we talk to our customers, conveying our character and brand personality.</vt:lpstr>
      <vt:lpstr>Tone of Voice</vt:lpstr>
      <vt:lpstr>PowerPoint Presentation</vt:lpstr>
      <vt:lpstr>Image Strategy Our impactful images, assets and textures are simple, direct to action and where possible reflect our parent brand.</vt:lpstr>
      <vt:lpstr>PowerPoint Presentation</vt:lpstr>
      <vt:lpstr>Textures</vt:lpstr>
      <vt:lpstr>Display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Richard Aston</cp:lastModifiedBy>
  <cp:revision>9</cp:revision>
  <dcterms:created xsi:type="dcterms:W3CDTF">2022-09-19T09:14:15Z</dcterms:created>
  <dcterms:modified xsi:type="dcterms:W3CDTF">2022-09-19T12:57:29Z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2022-09-07T00:00:00Z</vt:filetime>
  </property>
  <property fmtid="{D5CDD505-2E9C-101B-9397-08002B2CF9AE}" pid="3" name="Creator">
    <vt:lpwstr>Adobe InDesign 17.4 (Macintosh)</vt:lpwstr>
  </property>
  <property fmtid="{D5CDD505-2E9C-101B-9397-08002B2CF9AE}" pid="4" name="LastSaved">
    <vt:filetime>2022-09-19T00:00:00Z</vt:filetime>
  </property>
  <property fmtid="{D5CDD505-2E9C-101B-9397-08002B2CF9AE}" pid="5" name="Producer">
    <vt:lpwstr>Adobe PDF Library 16.0.7</vt:lpwstr>
  </property>
</Properties>
</file>